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831" r:id="rId5"/>
  </p:sldMasterIdLst>
  <p:notesMasterIdLst>
    <p:notesMasterId r:id="rId10"/>
  </p:notesMasterIdLst>
  <p:handoutMasterIdLst>
    <p:handoutMasterId r:id="rId11"/>
  </p:handoutMasterIdLst>
  <p:sldIdLst>
    <p:sldId id="5085" r:id="rId6"/>
    <p:sldId id="5068" r:id="rId7"/>
    <p:sldId id="5072" r:id="rId8"/>
    <p:sldId id="5084" r:id="rId9"/>
  </p:sldIdLst>
  <p:sldSz cx="12192000" cy="6858000"/>
  <p:notesSz cx="7010400" cy="9296400"/>
  <p:custDataLst>
    <p:tags r:id="rId12"/>
  </p:custDataLst>
  <p:defaultTextStyle>
    <a:defPPr>
      <a:defRPr lang="en-US"/>
    </a:defPPr>
    <a:lvl1pPr marL="0" algn="l" defTabSz="440778" rtl="0" eaLnBrk="1" latinLnBrk="0" hangingPunct="1">
      <a:defRPr sz="1735" kern="1200">
        <a:solidFill>
          <a:schemeClr val="tx1"/>
        </a:solidFill>
        <a:latin typeface="+mn-lt"/>
        <a:ea typeface="+mn-ea"/>
        <a:cs typeface="+mn-cs"/>
      </a:defRPr>
    </a:lvl1pPr>
    <a:lvl2pPr marL="440778" algn="l" defTabSz="440778" rtl="0" eaLnBrk="1" latinLnBrk="0" hangingPunct="1">
      <a:defRPr sz="1735" kern="1200">
        <a:solidFill>
          <a:schemeClr val="tx1"/>
        </a:solidFill>
        <a:latin typeface="+mn-lt"/>
        <a:ea typeface="+mn-ea"/>
        <a:cs typeface="+mn-cs"/>
      </a:defRPr>
    </a:lvl2pPr>
    <a:lvl3pPr marL="881556" algn="l" defTabSz="440778" rtl="0" eaLnBrk="1" latinLnBrk="0" hangingPunct="1">
      <a:defRPr sz="1735" kern="1200">
        <a:solidFill>
          <a:schemeClr val="tx1"/>
        </a:solidFill>
        <a:latin typeface="+mn-lt"/>
        <a:ea typeface="+mn-ea"/>
        <a:cs typeface="+mn-cs"/>
      </a:defRPr>
    </a:lvl3pPr>
    <a:lvl4pPr marL="1322334" algn="l" defTabSz="440778" rtl="0" eaLnBrk="1" latinLnBrk="0" hangingPunct="1">
      <a:defRPr sz="1735" kern="1200">
        <a:solidFill>
          <a:schemeClr val="tx1"/>
        </a:solidFill>
        <a:latin typeface="+mn-lt"/>
        <a:ea typeface="+mn-ea"/>
        <a:cs typeface="+mn-cs"/>
      </a:defRPr>
    </a:lvl4pPr>
    <a:lvl5pPr marL="1763112" algn="l" defTabSz="440778" rtl="0" eaLnBrk="1" latinLnBrk="0" hangingPunct="1">
      <a:defRPr sz="1735" kern="1200">
        <a:solidFill>
          <a:schemeClr val="tx1"/>
        </a:solidFill>
        <a:latin typeface="+mn-lt"/>
        <a:ea typeface="+mn-ea"/>
        <a:cs typeface="+mn-cs"/>
      </a:defRPr>
    </a:lvl5pPr>
    <a:lvl6pPr marL="2203890" algn="l" defTabSz="440778" rtl="0" eaLnBrk="1" latinLnBrk="0" hangingPunct="1">
      <a:defRPr sz="1735" kern="1200">
        <a:solidFill>
          <a:schemeClr val="tx1"/>
        </a:solidFill>
        <a:latin typeface="+mn-lt"/>
        <a:ea typeface="+mn-ea"/>
        <a:cs typeface="+mn-cs"/>
      </a:defRPr>
    </a:lvl6pPr>
    <a:lvl7pPr marL="2644669" algn="l" defTabSz="440778" rtl="0" eaLnBrk="1" latinLnBrk="0" hangingPunct="1">
      <a:defRPr sz="1735" kern="1200">
        <a:solidFill>
          <a:schemeClr val="tx1"/>
        </a:solidFill>
        <a:latin typeface="+mn-lt"/>
        <a:ea typeface="+mn-ea"/>
        <a:cs typeface="+mn-cs"/>
      </a:defRPr>
    </a:lvl7pPr>
    <a:lvl8pPr marL="3085446" algn="l" defTabSz="440778" rtl="0" eaLnBrk="1" latinLnBrk="0" hangingPunct="1">
      <a:defRPr sz="1735" kern="1200">
        <a:solidFill>
          <a:schemeClr val="tx1"/>
        </a:solidFill>
        <a:latin typeface="+mn-lt"/>
        <a:ea typeface="+mn-ea"/>
        <a:cs typeface="+mn-cs"/>
      </a:defRPr>
    </a:lvl8pPr>
    <a:lvl9pPr marL="3526225" algn="l" defTabSz="440778" rtl="0" eaLnBrk="1" latinLnBrk="0" hangingPunct="1">
      <a:defRPr sz="1735" kern="1200">
        <a:solidFill>
          <a:schemeClr val="tx1"/>
        </a:solidFill>
        <a:latin typeface="+mn-lt"/>
        <a:ea typeface="+mn-ea"/>
        <a:cs typeface="+mn-cs"/>
      </a:defRPr>
    </a:lvl9pPr>
  </p:defaultTextStyle>
  <p:extLst>
    <p:ext uri="{521415D9-36F7-43E2-AB2F-B90AF26B5E84}">
      <p14:sectionLst xmlns:p14="http://schemas.microsoft.com/office/powerpoint/2010/main">
        <p14:section name="+ + Intro" id="{12AE45FC-6DDA-4119-A511-640C329286B3}">
          <p14:sldIdLst>
            <p14:sldId id="5085"/>
            <p14:sldId id="5068"/>
            <p14:sldId id="5072"/>
            <p14:sldId id="50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Beckershoff" initials="PB" lastIdx="0" clrIdx="0">
    <p:extLst>
      <p:ext uri="{19B8F6BF-5375-455C-9EA6-DF929625EA0E}">
        <p15:presenceInfo xmlns:p15="http://schemas.microsoft.com/office/powerpoint/2012/main" userId="1204c02faf2879c4" providerId="Windows Live"/>
      </p:ext>
    </p:extLst>
  </p:cmAuthor>
  <p:cmAuthor id="2" name="Lepionka, Alexandra" initials="LA" lastIdx="1" clrIdx="1">
    <p:extLst>
      <p:ext uri="{19B8F6BF-5375-455C-9EA6-DF929625EA0E}">
        <p15:presenceInfo xmlns:p15="http://schemas.microsoft.com/office/powerpoint/2012/main" userId="Lepionka, Alexandra" providerId="None"/>
      </p:ext>
    </p:extLst>
  </p:cmAuthor>
  <p:cmAuthor id="3" name="Hasenberger, Jeanette" initials="HJ" lastIdx="3" clrIdx="2">
    <p:extLst>
      <p:ext uri="{19B8F6BF-5375-455C-9EA6-DF929625EA0E}">
        <p15:presenceInfo xmlns:p15="http://schemas.microsoft.com/office/powerpoint/2012/main" userId="Hasenberger, Jeanette" providerId="None"/>
      </p:ext>
    </p:extLst>
  </p:cmAuthor>
  <p:cmAuthor id="4" name="Josh Hesterman" initials="JEH" lastIdx="22" clrIdx="3">
    <p:extLst>
      <p:ext uri="{19B8F6BF-5375-455C-9EA6-DF929625EA0E}">
        <p15:presenceInfo xmlns:p15="http://schemas.microsoft.com/office/powerpoint/2012/main" userId="Josh Hesterman" providerId="None"/>
      </p:ext>
    </p:extLst>
  </p:cmAuthor>
  <p:cmAuthor id="5" name="Densham, Lauren L" initials="DLL" lastIdx="169" clrIdx="4">
    <p:extLst>
      <p:ext uri="{19B8F6BF-5375-455C-9EA6-DF929625EA0E}">
        <p15:presenceInfo xmlns:p15="http://schemas.microsoft.com/office/powerpoint/2012/main" userId="Densham, Lauren L" providerId="None"/>
      </p:ext>
    </p:extLst>
  </p:cmAuthor>
  <p:cmAuthor id="6" name="Bungo, Bryan G" initials="BBG" lastIdx="49" clrIdx="5">
    <p:extLst>
      <p:ext uri="{19B8F6BF-5375-455C-9EA6-DF929625EA0E}">
        <p15:presenceInfo xmlns:p15="http://schemas.microsoft.com/office/powerpoint/2012/main" userId="Bungo, Bryan G" providerId="None"/>
      </p:ext>
    </p:extLst>
  </p:cmAuthor>
  <p:cmAuthor id="7" name="Lopez, Julian" initials="JL" lastIdx="34" clrIdx="6">
    <p:extLst>
      <p:ext uri="{19B8F6BF-5375-455C-9EA6-DF929625EA0E}">
        <p15:presenceInfo xmlns:p15="http://schemas.microsoft.com/office/powerpoint/2012/main" userId="Lopez, Julian" providerId="None"/>
      </p:ext>
    </p:extLst>
  </p:cmAuthor>
  <p:cmAuthor id="8" name="Hiddemen, Tom" initials="K" lastIdx="77" clrIdx="7">
    <p:extLst>
      <p:ext uri="{19B8F6BF-5375-455C-9EA6-DF929625EA0E}">
        <p15:presenceInfo xmlns:p15="http://schemas.microsoft.com/office/powerpoint/2012/main" userId="Hiddemen, Tom" providerId="None"/>
      </p:ext>
    </p:extLst>
  </p:cmAuthor>
  <p:cmAuthor id="9" name="Bungo, Bryan G" initials="BBG [2]" lastIdx="2" clrIdx="8">
    <p:extLst>
      <p:ext uri="{19B8F6BF-5375-455C-9EA6-DF929625EA0E}">
        <p15:presenceInfo xmlns:p15="http://schemas.microsoft.com/office/powerpoint/2012/main" userId="S::bbungo@kpmg.com::a582586d-989e-42a4-9e06-6fc5ad336e23" providerId="AD"/>
      </p:ext>
    </p:extLst>
  </p:cmAuthor>
  <p:cmAuthor id="10" name="Hiddemen, Thomas M" initials="HTM" lastIdx="43" clrIdx="9">
    <p:extLst>
      <p:ext uri="{19B8F6BF-5375-455C-9EA6-DF929625EA0E}">
        <p15:presenceInfo xmlns:p15="http://schemas.microsoft.com/office/powerpoint/2012/main" userId="S::thiddemen@kpmg.com::f60102f4-2a99-4962-9278-5da6ab63f7dd" providerId="AD"/>
      </p:ext>
    </p:extLst>
  </p:cmAuthor>
  <p:cmAuthor id="11" name="Densham, Lauren L" initials="DLL [2]" lastIdx="9" clrIdx="10">
    <p:extLst>
      <p:ext uri="{19B8F6BF-5375-455C-9EA6-DF929625EA0E}">
        <p15:presenceInfo xmlns:p15="http://schemas.microsoft.com/office/powerpoint/2012/main" userId="S::laurendensham@kpmg.com::6b359a4c-5eb0-459b-ab21-5508286b54f1" providerId="AD"/>
      </p:ext>
    </p:extLst>
  </p:cmAuthor>
  <p:cmAuthor id="12" name="Hesterman, Joshua E" initials="HJE" lastIdx="2" clrIdx="11">
    <p:extLst>
      <p:ext uri="{19B8F6BF-5375-455C-9EA6-DF929625EA0E}">
        <p15:presenceInfo xmlns:p15="http://schemas.microsoft.com/office/powerpoint/2012/main" userId="S::jhesterman@kpmg.com::ced6ba63-5ba9-4dcb-8155-7d80a9ad0e2a" providerId="AD"/>
      </p:ext>
    </p:extLst>
  </p:cmAuthor>
  <p:cmAuthor id="13" name="Scheirman, Joan" initials="SJ" lastIdx="34" clrIdx="12">
    <p:extLst>
      <p:ext uri="{19B8F6BF-5375-455C-9EA6-DF929625EA0E}">
        <p15:presenceInfo xmlns:p15="http://schemas.microsoft.com/office/powerpoint/2012/main" userId="S::jscheirman@kpmg.com::6f70acf9-23b7-44fb-afbd-43e4809fae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2F2F2"/>
    <a:srgbClr val="BC204B"/>
    <a:srgbClr val="F0780A"/>
    <a:srgbClr val="009A44"/>
    <a:srgbClr val="00338D"/>
    <a:srgbClr val="F57A0B"/>
    <a:srgbClr val="DDDDDD"/>
    <a:srgbClr val="005EB8"/>
    <a:srgbClr val="F68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9" autoAdjust="0"/>
    <p:restoredTop sz="94472" autoAdjust="0"/>
  </p:normalViewPr>
  <p:slideViewPr>
    <p:cSldViewPr snapToGrid="0">
      <p:cViewPr>
        <p:scale>
          <a:sx n="40" d="100"/>
          <a:sy n="40" d="100"/>
        </p:scale>
        <p:origin x="2141" y="941"/>
      </p:cViewPr>
      <p:guideLst/>
    </p:cSldViewPr>
  </p:slideViewPr>
  <p:outlineViewPr>
    <p:cViewPr>
      <p:scale>
        <a:sx n="33" d="100"/>
        <a:sy n="33" d="100"/>
      </p:scale>
      <p:origin x="0" y="-444"/>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showGuides="1">
      <p:cViewPr varScale="1">
        <p:scale>
          <a:sx n="73" d="100"/>
          <a:sy n="73" d="100"/>
        </p:scale>
        <p:origin x="241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283" cy="465200"/>
          </a:xfrm>
          <a:prstGeom prst="rect">
            <a:avLst/>
          </a:prstGeom>
        </p:spPr>
        <p:txBody>
          <a:bodyPr vert="horz" lIns="85865" tIns="42933" rIns="85865" bIns="42933"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1012" y="1"/>
            <a:ext cx="3038283" cy="465200"/>
          </a:xfrm>
          <a:prstGeom prst="rect">
            <a:avLst/>
          </a:prstGeom>
        </p:spPr>
        <p:txBody>
          <a:bodyPr vert="horz" lIns="85865" tIns="42933" rIns="85865" bIns="42933" rtlCol="0"/>
          <a:lstStyle>
            <a:lvl1pPr algn="r">
              <a:defRPr sz="1100"/>
            </a:lvl1pPr>
          </a:lstStyle>
          <a:p>
            <a:fld id="{05DEF64C-6444-C54F-9BF0-613CB0CFD382}" type="datetimeFigureOut">
              <a:rPr lang="en-US" smtClean="0">
                <a:latin typeface="Arial" panose="020B0604020202020204" pitchFamily="34" charset="0"/>
              </a:rPr>
              <a:t>3/7/2024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3" y="8829302"/>
            <a:ext cx="3038283" cy="465200"/>
          </a:xfrm>
          <a:prstGeom prst="rect">
            <a:avLst/>
          </a:prstGeom>
        </p:spPr>
        <p:txBody>
          <a:bodyPr vert="horz" lIns="85865" tIns="42933" rIns="85865" bIns="42933"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1012" y="8829302"/>
            <a:ext cx="3038283" cy="465200"/>
          </a:xfrm>
          <a:prstGeom prst="rect">
            <a:avLst/>
          </a:prstGeom>
        </p:spPr>
        <p:txBody>
          <a:bodyPr vert="horz" lIns="85865" tIns="42933" rIns="85865" bIns="42933" rtlCol="0" anchor="b"/>
          <a:lstStyle>
            <a:lvl1pPr algn="r">
              <a:defRPr sz="1100"/>
            </a:lvl1pPr>
          </a:lstStyle>
          <a:p>
            <a:fld id="{29418882-9918-3B42-897A-C192067F29E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283" cy="465200"/>
          </a:xfrm>
          <a:prstGeom prst="rect">
            <a:avLst/>
          </a:prstGeom>
        </p:spPr>
        <p:txBody>
          <a:bodyPr vert="horz" lIns="85865" tIns="42933" rIns="85865" bIns="42933" rtlCol="0"/>
          <a:lstStyle>
            <a:lvl1pPr algn="l" eaLnBrk="1">
              <a:defRPr sz="11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71012" y="1"/>
            <a:ext cx="3038283" cy="465200"/>
          </a:xfrm>
          <a:prstGeom prst="rect">
            <a:avLst/>
          </a:prstGeom>
        </p:spPr>
        <p:txBody>
          <a:bodyPr vert="horz" lIns="85865" tIns="42933" rIns="85865" bIns="42933" rtlCol="0"/>
          <a:lstStyle>
            <a:lvl1pPr algn="r">
              <a:defRPr sz="1100">
                <a:latin typeface="Arial" panose="020B0604020202020204" pitchFamily="34" charset="0"/>
              </a:defRPr>
            </a:lvl1pPr>
          </a:lstStyle>
          <a:p>
            <a:fld id="{A9B7456A-CD06-0D40-B083-11158BE207ED}" type="datetimeFigureOut">
              <a:rPr lang="en-GB" smtClean="0"/>
              <a:pPr/>
              <a:t>07/03/2024</a:t>
            </a:fld>
            <a:endParaRPr lang="en-GB" dirty="0"/>
          </a:p>
        </p:txBody>
      </p:sp>
      <p:sp>
        <p:nvSpPr>
          <p:cNvPr id="4" name="Slide Image Placeholder 3"/>
          <p:cNvSpPr>
            <a:spLocks noGrp="1" noRot="1" noChangeAspect="1"/>
          </p:cNvSpPr>
          <p:nvPr>
            <p:ph type="sldImg" idx="2"/>
          </p:nvPr>
        </p:nvSpPr>
        <p:spPr>
          <a:xfrm>
            <a:off x="719138" y="1162050"/>
            <a:ext cx="5572125" cy="3135313"/>
          </a:xfrm>
          <a:prstGeom prst="rect">
            <a:avLst/>
          </a:prstGeom>
          <a:noFill/>
          <a:ln w="12700">
            <a:solidFill>
              <a:prstClr val="black"/>
            </a:solidFill>
          </a:ln>
        </p:spPr>
        <p:txBody>
          <a:bodyPr vert="horz" lIns="85865" tIns="42933" rIns="85865" bIns="42933" rtlCol="0" anchor="ctr"/>
          <a:lstStyle/>
          <a:p>
            <a:endParaRPr lang="en-US" dirty="0"/>
          </a:p>
        </p:txBody>
      </p:sp>
      <p:sp>
        <p:nvSpPr>
          <p:cNvPr id="5" name="Notes Placeholder 4"/>
          <p:cNvSpPr>
            <a:spLocks noGrp="1"/>
          </p:cNvSpPr>
          <p:nvPr>
            <p:ph type="body" sz="quarter" idx="3"/>
          </p:nvPr>
        </p:nvSpPr>
        <p:spPr>
          <a:xfrm>
            <a:off x="701485" y="4473513"/>
            <a:ext cx="5607435" cy="3660837"/>
          </a:xfrm>
          <a:prstGeom prst="rect">
            <a:avLst/>
          </a:prstGeom>
        </p:spPr>
        <p:txBody>
          <a:bodyPr vert="horz" lIns="85865" tIns="42933" rIns="85865" bIns="42933"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3" y="8831203"/>
            <a:ext cx="3038283" cy="465199"/>
          </a:xfrm>
          <a:prstGeom prst="rect">
            <a:avLst/>
          </a:prstGeom>
        </p:spPr>
        <p:txBody>
          <a:bodyPr vert="horz" lIns="85865" tIns="42933" rIns="85865" bIns="42933" rtlCol="0" anchor="b"/>
          <a:lstStyle>
            <a:lvl1pPr algn="l" eaLnBrk="1">
              <a:defRPr sz="11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71012" y="8831203"/>
            <a:ext cx="3038283" cy="465199"/>
          </a:xfrm>
          <a:prstGeom prst="rect">
            <a:avLst/>
          </a:prstGeom>
        </p:spPr>
        <p:txBody>
          <a:bodyPr vert="horz" lIns="85865" tIns="42933" rIns="85865" bIns="42933" rtlCol="0" anchor="b"/>
          <a:lstStyle>
            <a:lvl1pPr algn="r">
              <a:defRPr sz="1100">
                <a:latin typeface="Arial" panose="020B0604020202020204" pitchFamily="34" charset="0"/>
              </a:defRPr>
            </a:lvl1pPr>
          </a:lstStyle>
          <a:p>
            <a:fld id="{E2FEE106-D861-6343-96FF-5BF90692C3C7}" type="slidenum">
              <a:rPr lang="en-GB" smtClean="0"/>
              <a:pPr/>
              <a:t>‹#›</a:t>
            </a:fld>
            <a:endParaRPr lang="en-GB" dirty="0"/>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notesStyle>
    <a:lvl1pPr marL="0" algn="l" defTabSz="881556" rtl="0" eaLnBrk="1" latinLnBrk="0" hangingPunct="1">
      <a:defRPr sz="1157" kern="1200">
        <a:solidFill>
          <a:schemeClr val="tx1"/>
        </a:solidFill>
        <a:latin typeface="Arial" panose="020B0604020202020204" pitchFamily="34" charset="0"/>
        <a:ea typeface="+mn-ea"/>
        <a:cs typeface="+mn-cs"/>
      </a:defRPr>
    </a:lvl1pPr>
    <a:lvl2pPr marL="440778" algn="l" defTabSz="881556" rtl="0" eaLnBrk="1" latinLnBrk="0" hangingPunct="1">
      <a:defRPr sz="1157" kern="1200">
        <a:solidFill>
          <a:schemeClr val="tx1"/>
        </a:solidFill>
        <a:latin typeface="Arial" panose="020B0604020202020204" pitchFamily="34" charset="0"/>
        <a:ea typeface="+mn-ea"/>
        <a:cs typeface="+mn-cs"/>
      </a:defRPr>
    </a:lvl2pPr>
    <a:lvl3pPr marL="881556" algn="l" defTabSz="881556" rtl="0" eaLnBrk="1" latinLnBrk="0" hangingPunct="1">
      <a:defRPr sz="1157" kern="1200">
        <a:solidFill>
          <a:schemeClr val="tx1"/>
        </a:solidFill>
        <a:latin typeface="Arial" panose="020B0604020202020204" pitchFamily="34" charset="0"/>
        <a:ea typeface="+mn-ea"/>
        <a:cs typeface="+mn-cs"/>
      </a:defRPr>
    </a:lvl3pPr>
    <a:lvl4pPr marL="1322334" algn="l" defTabSz="881556" rtl="0" eaLnBrk="1" latinLnBrk="0" hangingPunct="1">
      <a:defRPr sz="1157" kern="1200">
        <a:solidFill>
          <a:schemeClr val="tx1"/>
        </a:solidFill>
        <a:latin typeface="Arial" panose="020B0604020202020204" pitchFamily="34" charset="0"/>
        <a:ea typeface="+mn-ea"/>
        <a:cs typeface="+mn-cs"/>
      </a:defRPr>
    </a:lvl4pPr>
    <a:lvl5pPr marL="1763112" algn="l" defTabSz="881556" rtl="0" eaLnBrk="1" latinLnBrk="0" hangingPunct="1">
      <a:defRPr sz="1157" kern="1200">
        <a:solidFill>
          <a:schemeClr val="tx1"/>
        </a:solidFill>
        <a:latin typeface="Arial" panose="020B0604020202020204" pitchFamily="34" charset="0"/>
        <a:ea typeface="+mn-ea"/>
        <a:cs typeface="+mn-cs"/>
      </a:defRPr>
    </a:lvl5pPr>
    <a:lvl6pPr marL="2203890" algn="l" defTabSz="881556" rtl="0" eaLnBrk="1" latinLnBrk="0" hangingPunct="1">
      <a:defRPr sz="1157" kern="1200">
        <a:solidFill>
          <a:schemeClr val="tx1"/>
        </a:solidFill>
        <a:latin typeface="+mn-lt"/>
        <a:ea typeface="+mn-ea"/>
        <a:cs typeface="+mn-cs"/>
      </a:defRPr>
    </a:lvl6pPr>
    <a:lvl7pPr marL="2644669" algn="l" defTabSz="881556" rtl="0" eaLnBrk="1" latinLnBrk="0" hangingPunct="1">
      <a:defRPr sz="1157" kern="1200">
        <a:solidFill>
          <a:schemeClr val="tx1"/>
        </a:solidFill>
        <a:latin typeface="+mn-lt"/>
        <a:ea typeface="+mn-ea"/>
        <a:cs typeface="+mn-cs"/>
      </a:defRPr>
    </a:lvl7pPr>
    <a:lvl8pPr marL="3085446" algn="l" defTabSz="881556" rtl="0" eaLnBrk="1" latinLnBrk="0" hangingPunct="1">
      <a:defRPr sz="1157" kern="1200">
        <a:solidFill>
          <a:schemeClr val="tx1"/>
        </a:solidFill>
        <a:latin typeface="+mn-lt"/>
        <a:ea typeface="+mn-ea"/>
        <a:cs typeface="+mn-cs"/>
      </a:defRPr>
    </a:lvl8pPr>
    <a:lvl9pPr marL="3526225" algn="l" defTabSz="881556" rtl="0" eaLnBrk="1" latinLnBrk="0" hangingPunct="1">
      <a:defRPr sz="11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EE106-D861-6343-96FF-5BF90692C3C7}" type="slidenum">
              <a:rPr lang="en-GB" smtClean="0"/>
              <a:pPr/>
              <a:t>2</a:t>
            </a:fld>
            <a:endParaRPr lang="en-GB" dirty="0"/>
          </a:p>
        </p:txBody>
      </p:sp>
    </p:spTree>
    <p:extLst>
      <p:ext uri="{BB962C8B-B14F-4D97-AF65-F5344CB8AC3E}">
        <p14:creationId xmlns:p14="http://schemas.microsoft.com/office/powerpoint/2010/main" val="285057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EE106-D861-6343-96FF-5BF90692C3C7}" type="slidenum">
              <a:rPr lang="en-GB" smtClean="0"/>
              <a:pPr/>
              <a:t>3</a:t>
            </a:fld>
            <a:endParaRPr lang="en-GB" dirty="0"/>
          </a:p>
        </p:txBody>
      </p:sp>
    </p:spTree>
    <p:extLst>
      <p:ext uri="{BB962C8B-B14F-4D97-AF65-F5344CB8AC3E}">
        <p14:creationId xmlns:p14="http://schemas.microsoft.com/office/powerpoint/2010/main" val="3068443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4.png"/><Relationship Id="rId2" Type="http://schemas.openxmlformats.org/officeDocument/2006/relationships/tags" Target="../tags/tag68.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emf"/><Relationship Id="rId2" Type="http://schemas.openxmlformats.org/officeDocument/2006/relationships/tags" Target="../tags/tag73.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kpmg.com/socialmedia" TargetMode="External"/><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38.v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41.vml"/><Relationship Id="rId6" Type="http://schemas.openxmlformats.org/officeDocument/2006/relationships/image" Target="../media/image2.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43.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vmlDrawing" Target="../drawings/vmlDrawing51.v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53.v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KPMG Blue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50659243"/>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388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100000"/>
              </a:lnSpc>
              <a:spcBef>
                <a:spcPct val="0"/>
              </a:spcBef>
              <a:spcAft>
                <a:spcPct val="0"/>
              </a:spcAft>
            </a:pPr>
            <a:endParaRPr lang="en-GB" sz="2800" b="0" i="0" baseline="0" dirty="0">
              <a:latin typeface="Arial" panose="020B0604020202020204" pitchFamily="34" charset="0"/>
              <a:ea typeface="+mj-ea"/>
              <a:sym typeface="Arial" panose="020B0604020202020204" pitchFamily="34" charset="0"/>
            </a:endParaRPr>
          </a:p>
        </p:txBody>
      </p:sp>
    </p:spTree>
    <p:extLst>
      <p:ext uri="{BB962C8B-B14F-4D97-AF65-F5344CB8AC3E}">
        <p14:creationId xmlns:p14="http://schemas.microsoft.com/office/powerpoint/2010/main" val="4661395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ip_board #1">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5FA4524-279C-9643-BA92-AE08C5EDD670}"/>
              </a:ext>
            </a:extLst>
          </p:cNvPr>
          <p:cNvSpPr/>
          <p:nvPr userDrawn="1"/>
        </p:nvSpPr>
        <p:spPr>
          <a:xfrm>
            <a:off x="1418624" y="2052979"/>
            <a:ext cx="3341972" cy="4352985"/>
          </a:xfrm>
          <a:prstGeom prst="roundRect">
            <a:avLst>
              <a:gd name="adj" fmla="val 7303"/>
            </a:avLst>
          </a:prstGeom>
          <a:gradFill flip="none" rotWithShape="1">
            <a:gsLst>
              <a:gs pos="0">
                <a:srgbClr val="EACE8F">
                  <a:shade val="30000"/>
                  <a:satMod val="115000"/>
                </a:srgbClr>
              </a:gs>
              <a:gs pos="50000">
                <a:srgbClr val="EACE8F">
                  <a:shade val="67500"/>
                  <a:satMod val="115000"/>
                </a:srgbClr>
              </a:gs>
              <a:gs pos="100000">
                <a:srgbClr val="EACE8F">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28" name="Freeform 27">
            <a:extLst>
              <a:ext uri="{FF2B5EF4-FFF2-40B4-BE49-F238E27FC236}">
                <a16:creationId xmlns:a16="http://schemas.microsoft.com/office/drawing/2014/main" id="{43358D34-C18F-5041-B3BA-0C9E8EA769BD}"/>
              </a:ext>
            </a:extLst>
          </p:cNvPr>
          <p:cNvSpPr/>
          <p:nvPr userDrawn="1"/>
        </p:nvSpPr>
        <p:spPr>
          <a:xfrm rot="5400000">
            <a:off x="1094030" y="2761583"/>
            <a:ext cx="4048190" cy="2930612"/>
          </a:xfrm>
          <a:custGeom>
            <a:avLst/>
            <a:gdLst>
              <a:gd name="connsiteX0" fmla="*/ 0 w 4048190"/>
              <a:gd name="connsiteY0" fmla="*/ 2908515 h 2908516"/>
              <a:gd name="connsiteX1" fmla="*/ 1 w 4048190"/>
              <a:gd name="connsiteY1" fmla="*/ 0 h 2908516"/>
              <a:gd name="connsiteX2" fmla="*/ 3809273 w 4048190"/>
              <a:gd name="connsiteY2" fmla="*/ 5109 h 2908516"/>
              <a:gd name="connsiteX3" fmla="*/ 3809273 w 4048190"/>
              <a:gd name="connsiteY3" fmla="*/ 256691 h 2908516"/>
              <a:gd name="connsiteX4" fmla="*/ 4047036 w 4048190"/>
              <a:gd name="connsiteY4" fmla="*/ 256691 h 2908516"/>
              <a:gd name="connsiteX5" fmla="*/ 4048190 w 4048190"/>
              <a:gd name="connsiteY5" fmla="*/ 258306 h 2908516"/>
              <a:gd name="connsiteX6" fmla="*/ 4048190 w 4048190"/>
              <a:gd name="connsiteY6" fmla="*/ 2908516 h 2908516"/>
              <a:gd name="connsiteX7" fmla="*/ 0 w 4048190"/>
              <a:gd name="connsiteY7" fmla="*/ 2908515 h 29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90" h="2908516">
                <a:moveTo>
                  <a:pt x="0" y="2908515"/>
                </a:moveTo>
                <a:lnTo>
                  <a:pt x="1" y="0"/>
                </a:lnTo>
                <a:lnTo>
                  <a:pt x="3809273" y="5109"/>
                </a:lnTo>
                <a:lnTo>
                  <a:pt x="3809273" y="256691"/>
                </a:lnTo>
                <a:lnTo>
                  <a:pt x="4047036" y="256691"/>
                </a:lnTo>
                <a:lnTo>
                  <a:pt x="4048190" y="258306"/>
                </a:lnTo>
                <a:lnTo>
                  <a:pt x="4048190" y="2908516"/>
                </a:lnTo>
                <a:lnTo>
                  <a:pt x="0" y="29085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5" name="Rectangle 4">
            <a:extLst>
              <a:ext uri="{FF2B5EF4-FFF2-40B4-BE49-F238E27FC236}">
                <a16:creationId xmlns:a16="http://schemas.microsoft.com/office/drawing/2014/main" id="{D83477FF-D52D-2645-9C96-55BD489FB524}"/>
              </a:ext>
            </a:extLst>
          </p:cNvPr>
          <p:cNvSpPr/>
          <p:nvPr userDrawn="1"/>
        </p:nvSpPr>
        <p:spPr>
          <a:xfrm>
            <a:off x="1746516" y="2474553"/>
            <a:ext cx="2691166" cy="1828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22" name="Rectangle 21">
            <a:extLst>
              <a:ext uri="{FF2B5EF4-FFF2-40B4-BE49-F238E27FC236}">
                <a16:creationId xmlns:a16="http://schemas.microsoft.com/office/drawing/2014/main" id="{A425FF0F-C3A8-1447-905C-13A3E7C12C1C}"/>
              </a:ext>
            </a:extLst>
          </p:cNvPr>
          <p:cNvSpPr/>
          <p:nvPr userDrawn="1"/>
        </p:nvSpPr>
        <p:spPr>
          <a:xfrm>
            <a:off x="1746515" y="6145068"/>
            <a:ext cx="2671906" cy="1828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29" name="Freeform 28">
            <a:extLst>
              <a:ext uri="{FF2B5EF4-FFF2-40B4-BE49-F238E27FC236}">
                <a16:creationId xmlns:a16="http://schemas.microsoft.com/office/drawing/2014/main" id="{19B51E8B-395F-7E44-B533-ACD9B27D1D09}"/>
              </a:ext>
            </a:extLst>
          </p:cNvPr>
          <p:cNvSpPr/>
          <p:nvPr userDrawn="1"/>
        </p:nvSpPr>
        <p:spPr>
          <a:xfrm rot="5400000">
            <a:off x="4332656" y="6004202"/>
            <a:ext cx="237763" cy="253494"/>
          </a:xfrm>
          <a:custGeom>
            <a:avLst/>
            <a:gdLst>
              <a:gd name="connsiteX0" fmla="*/ 0 w 237763"/>
              <a:gd name="connsiteY0" fmla="*/ 251582 h 251582"/>
              <a:gd name="connsiteX1" fmla="*/ 0 w 237763"/>
              <a:gd name="connsiteY1" fmla="*/ 0 h 251582"/>
              <a:gd name="connsiteX2" fmla="*/ 4761 w 237763"/>
              <a:gd name="connsiteY2" fmla="*/ 7 h 251582"/>
              <a:gd name="connsiteX3" fmla="*/ 233950 w 237763"/>
              <a:gd name="connsiteY3" fmla="*/ 246244 h 251582"/>
              <a:gd name="connsiteX4" fmla="*/ 237763 w 237763"/>
              <a:gd name="connsiteY4" fmla="*/ 251582 h 251582"/>
              <a:gd name="connsiteX5" fmla="*/ 0 w 237763"/>
              <a:gd name="connsiteY5" fmla="*/ 251582 h 25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763" h="251582">
                <a:moveTo>
                  <a:pt x="0" y="251582"/>
                </a:moveTo>
                <a:lnTo>
                  <a:pt x="0" y="0"/>
                </a:lnTo>
                <a:lnTo>
                  <a:pt x="4761" y="7"/>
                </a:lnTo>
                <a:lnTo>
                  <a:pt x="233950" y="246244"/>
                </a:lnTo>
                <a:lnTo>
                  <a:pt x="237763" y="251582"/>
                </a:lnTo>
                <a:lnTo>
                  <a:pt x="0" y="251582"/>
                </a:lnTo>
                <a:close/>
              </a:path>
            </a:pathLst>
          </a:custGeom>
          <a:solidFill>
            <a:schemeClr val="bg1">
              <a:lumMod val="95000"/>
            </a:schemeClr>
          </a:solidFill>
          <a:ln>
            <a:noFill/>
          </a:ln>
          <a:effectLst>
            <a:outerShdw blurRad="25400" dist="38100" dir="16200000" sx="89000" sy="8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grpSp>
        <p:nvGrpSpPr>
          <p:cNvPr id="35" name="Group 34">
            <a:extLst>
              <a:ext uri="{FF2B5EF4-FFF2-40B4-BE49-F238E27FC236}">
                <a16:creationId xmlns:a16="http://schemas.microsoft.com/office/drawing/2014/main" id="{BC37C84F-5E62-7248-BC31-E80D271DB8B8}"/>
              </a:ext>
            </a:extLst>
          </p:cNvPr>
          <p:cNvGrpSpPr/>
          <p:nvPr userDrawn="1"/>
        </p:nvGrpSpPr>
        <p:grpSpPr>
          <a:xfrm>
            <a:off x="2443368" y="1697700"/>
            <a:ext cx="1292484" cy="604890"/>
            <a:chOff x="2490847" y="1697700"/>
            <a:chExt cx="1292484" cy="604890"/>
          </a:xfrm>
        </p:grpSpPr>
        <p:pic>
          <p:nvPicPr>
            <p:cNvPr id="17" name="Picture 16">
              <a:extLst>
                <a:ext uri="{FF2B5EF4-FFF2-40B4-BE49-F238E27FC236}">
                  <a16:creationId xmlns:a16="http://schemas.microsoft.com/office/drawing/2014/main" id="{01EDF0EF-77CD-3D43-B096-7842F82FB677}"/>
                </a:ext>
              </a:extLst>
            </p:cNvPr>
            <p:cNvPicPr>
              <a:picLocks noChangeAspect="1"/>
            </p:cNvPicPr>
            <p:nvPr userDrawn="1"/>
          </p:nvPicPr>
          <p:blipFill>
            <a:blip r:embed="rId5"/>
            <a:stretch>
              <a:fillRect/>
            </a:stretch>
          </p:blipFill>
          <p:spPr>
            <a:xfrm>
              <a:off x="2490847" y="1697700"/>
              <a:ext cx="1292484" cy="604890"/>
            </a:xfrm>
            <a:prstGeom prst="rect">
              <a:avLst/>
            </a:prstGeom>
          </p:spPr>
        </p:pic>
        <p:sp>
          <p:nvSpPr>
            <p:cNvPr id="8" name="Hexagon 7">
              <a:extLst>
                <a:ext uri="{FF2B5EF4-FFF2-40B4-BE49-F238E27FC236}">
                  <a16:creationId xmlns:a16="http://schemas.microsoft.com/office/drawing/2014/main" id="{D25ABEBA-F233-A64D-A440-179E44617147}"/>
                </a:ext>
              </a:extLst>
            </p:cNvPr>
            <p:cNvSpPr/>
            <p:nvPr userDrawn="1"/>
          </p:nvSpPr>
          <p:spPr>
            <a:xfrm>
              <a:off x="3095668" y="2049654"/>
              <a:ext cx="82843" cy="67159"/>
            </a:xfrm>
            <a:prstGeom prst="hexagon">
              <a:avLst/>
            </a:prstGeom>
            <a:solidFill>
              <a:schemeClr val="bg1">
                <a:lumMod val="75000"/>
              </a:schemeClr>
            </a:solidFill>
            <a:ln>
              <a:noFill/>
            </a:ln>
            <a:effectLst>
              <a:outerShdw blurRad="25400" sx="56000" sy="5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gr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56922271"/>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70625"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userDrawn="1">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208364A0-C9CB-48EE-B0D2-0D2ACC97B549}"/>
              </a:ext>
            </a:extLst>
          </p:cNvPr>
          <p:cNvSpPr>
            <a:spLocks noGrp="1"/>
          </p:cNvSpPr>
          <p:nvPr userDrawn="1">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4" name="Rectangle 3">
            <a:extLst>
              <a:ext uri="{FF2B5EF4-FFF2-40B4-BE49-F238E27FC236}">
                <a16:creationId xmlns:a16="http://schemas.microsoft.com/office/drawing/2014/main" id="{012FC2F3-3702-9B48-8E3B-1B296465E738}"/>
              </a:ext>
            </a:extLst>
          </p:cNvPr>
          <p:cNvSpPr/>
          <p:nvPr userDrawn="1"/>
        </p:nvSpPr>
        <p:spPr>
          <a:xfrm>
            <a:off x="0" y="1714501"/>
            <a:ext cx="0" cy="704609"/>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4" name="Textfeld 15">
            <a:extLst>
              <a:ext uri="{FF2B5EF4-FFF2-40B4-BE49-F238E27FC236}">
                <a16:creationId xmlns:a16="http://schemas.microsoft.com/office/drawing/2014/main" id="{70DAA10F-D52F-3348-9CC7-D5CC9404A567}"/>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5" name="Titel 1">
            <a:extLst>
              <a:ext uri="{FF2B5EF4-FFF2-40B4-BE49-F238E27FC236}">
                <a16:creationId xmlns:a16="http://schemas.microsoft.com/office/drawing/2014/main" id="{37B03833-B794-D749-89F9-29AF4FF762A2}"/>
              </a:ext>
            </a:extLst>
          </p:cNvPr>
          <p:cNvSpPr>
            <a:spLocks noGrp="1"/>
          </p:cNvSpPr>
          <p:nvPr userDrawn="1">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grpSp>
        <p:nvGrpSpPr>
          <p:cNvPr id="18" name="Group 17">
            <a:extLst>
              <a:ext uri="{FF2B5EF4-FFF2-40B4-BE49-F238E27FC236}">
                <a16:creationId xmlns:a16="http://schemas.microsoft.com/office/drawing/2014/main" id="{153E77A0-F2A5-684F-B0F7-8415961CBD70}"/>
              </a:ext>
            </a:extLst>
          </p:cNvPr>
          <p:cNvGrpSpPr/>
          <p:nvPr userDrawn="1"/>
        </p:nvGrpSpPr>
        <p:grpSpPr>
          <a:xfrm>
            <a:off x="6225118" y="2052979"/>
            <a:ext cx="5357284" cy="4352985"/>
            <a:chOff x="4668839" y="1456061"/>
            <a:chExt cx="4017963" cy="4541002"/>
          </a:xfrm>
        </p:grpSpPr>
        <p:sp>
          <p:nvSpPr>
            <p:cNvPr id="19" name="Freeform 77">
              <a:extLst>
                <a:ext uri="{FF2B5EF4-FFF2-40B4-BE49-F238E27FC236}">
                  <a16:creationId xmlns:a16="http://schemas.microsoft.com/office/drawing/2014/main" id="{09D61912-6D6B-4743-8C4D-802B68767BD9}"/>
                </a:ext>
              </a:extLst>
            </p:cNvPr>
            <p:cNvSpPr>
              <a:spLocks/>
            </p:cNvSpPr>
            <p:nvPr/>
          </p:nvSpPr>
          <p:spPr>
            <a:xfrm>
              <a:off x="4668839" y="1456061"/>
              <a:ext cx="4017963" cy="303793"/>
            </a:xfrm>
            <a:custGeom>
              <a:avLst/>
              <a:gdLst>
                <a:gd name="connsiteX0" fmla="*/ 97461 w 4017963"/>
                <a:gd name="connsiteY0" fmla="*/ 0 h 303793"/>
                <a:gd name="connsiteX1" fmla="*/ 3920502 w 4017963"/>
                <a:gd name="connsiteY1" fmla="*/ 0 h 303793"/>
                <a:gd name="connsiteX2" fmla="*/ 4017963 w 4017963"/>
                <a:gd name="connsiteY2" fmla="*/ 97461 h 303793"/>
                <a:gd name="connsiteX3" fmla="*/ 4017963 w 4017963"/>
                <a:gd name="connsiteY3" fmla="*/ 303793 h 303793"/>
                <a:gd name="connsiteX4" fmla="*/ 0 w 4017963"/>
                <a:gd name="connsiteY4" fmla="*/ 303793 h 303793"/>
                <a:gd name="connsiteX5" fmla="*/ 0 w 4017963"/>
                <a:gd name="connsiteY5" fmla="*/ 97461 h 303793"/>
                <a:gd name="connsiteX6" fmla="*/ 97461 w 4017963"/>
                <a:gd name="connsiteY6" fmla="*/ 0 h 30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963" h="303793">
                  <a:moveTo>
                    <a:pt x="97461" y="0"/>
                  </a:moveTo>
                  <a:lnTo>
                    <a:pt x="3920502" y="0"/>
                  </a:lnTo>
                  <a:cubicBezTo>
                    <a:pt x="3974328" y="0"/>
                    <a:pt x="4017963" y="43635"/>
                    <a:pt x="4017963" y="97461"/>
                  </a:cubicBezTo>
                  <a:lnTo>
                    <a:pt x="4017963" y="303793"/>
                  </a:lnTo>
                  <a:lnTo>
                    <a:pt x="0" y="303793"/>
                  </a:lnTo>
                  <a:lnTo>
                    <a:pt x="0" y="97461"/>
                  </a:lnTo>
                  <a:cubicBezTo>
                    <a:pt x="0" y="43635"/>
                    <a:pt x="43635" y="0"/>
                    <a:pt x="97461" y="0"/>
                  </a:cubicBezTo>
                  <a:close/>
                </a:path>
              </a:pathLst>
            </a:custGeom>
            <a:solidFill>
              <a:srgbClr val="6D2077"/>
            </a:solidFill>
            <a:ln w="6350">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bg1"/>
                </a:solidFill>
              </a:endParaRPr>
            </a:p>
          </p:txBody>
        </p:sp>
        <p:sp>
          <p:nvSpPr>
            <p:cNvPr id="20" name="Rectangle: Rounded Corners 26">
              <a:extLst>
                <a:ext uri="{FF2B5EF4-FFF2-40B4-BE49-F238E27FC236}">
                  <a16:creationId xmlns:a16="http://schemas.microsoft.com/office/drawing/2014/main" id="{6BA5C1CF-EFFD-3C40-8038-0483405B40B2}"/>
                </a:ext>
              </a:extLst>
            </p:cNvPr>
            <p:cNvSpPr>
              <a:spLocks/>
            </p:cNvSpPr>
            <p:nvPr/>
          </p:nvSpPr>
          <p:spPr>
            <a:xfrm>
              <a:off x="4668839" y="1759854"/>
              <a:ext cx="4017963" cy="4237209"/>
            </a:xfrm>
            <a:prstGeom prst="roundRect">
              <a:avLst>
                <a:gd name="adj" fmla="val 0"/>
              </a:avLst>
            </a:prstGeom>
            <a:solidFill>
              <a:schemeClr val="bg1"/>
            </a:solidFill>
            <a:ln w="6350">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74320" indent="-274320">
                <a:spcBef>
                  <a:spcPts val="600"/>
                </a:spcBef>
                <a:spcAft>
                  <a:spcPts val="600"/>
                </a:spcAft>
                <a:buFont typeface="Wingdings" panose="05000000000000000000" pitchFamily="2" charset="2"/>
                <a:buChar char="§"/>
              </a:pPr>
              <a:endParaRPr lang="en-US" sz="1400" dirty="0">
                <a:solidFill>
                  <a:schemeClr val="tx1"/>
                </a:solidFill>
              </a:endParaRPr>
            </a:p>
          </p:txBody>
        </p:sp>
      </p:grpSp>
      <p:sp>
        <p:nvSpPr>
          <p:cNvPr id="21" name="TextBox 20">
            <a:extLst>
              <a:ext uri="{FF2B5EF4-FFF2-40B4-BE49-F238E27FC236}">
                <a16:creationId xmlns:a16="http://schemas.microsoft.com/office/drawing/2014/main" id="{9E507E95-8B55-FF41-831E-50EA3676FD9A}"/>
              </a:ext>
            </a:extLst>
          </p:cNvPr>
          <p:cNvSpPr txBox="1"/>
          <p:nvPr userDrawn="1"/>
        </p:nvSpPr>
        <p:spPr>
          <a:xfrm>
            <a:off x="1776806" y="2336880"/>
            <a:ext cx="771471" cy="118366"/>
          </a:xfrm>
          <a:prstGeom prst="rect">
            <a:avLst/>
          </a:prstGeom>
          <a:noFill/>
        </p:spPr>
        <p:txBody>
          <a:bodyPr wrap="square" lIns="0" tIns="0" rIns="0" bIns="0" rtlCol="0">
            <a:spAutoFit/>
          </a:bodyPr>
          <a:lstStyle/>
          <a:p>
            <a:pPr>
              <a:lnSpc>
                <a:spcPts val="1200"/>
              </a:lnSpc>
            </a:pPr>
            <a:r>
              <a:rPr lang="en-US" sz="700" dirty="0">
                <a:solidFill>
                  <a:srgbClr val="00338D"/>
                </a:solidFill>
                <a:latin typeface="KPMG Logo Normal" pitchFamily="2" charset="0"/>
              </a:rPr>
              <a:t>kpmg</a:t>
            </a:r>
          </a:p>
        </p:txBody>
      </p:sp>
      <p:sp>
        <p:nvSpPr>
          <p:cNvPr id="7" name="Text Placeholder 6">
            <a:extLst>
              <a:ext uri="{FF2B5EF4-FFF2-40B4-BE49-F238E27FC236}">
                <a16:creationId xmlns:a16="http://schemas.microsoft.com/office/drawing/2014/main" id="{295756ED-C224-F64B-8E7E-B34653C39220}"/>
              </a:ext>
            </a:extLst>
          </p:cNvPr>
          <p:cNvSpPr>
            <a:spLocks noGrp="1"/>
          </p:cNvSpPr>
          <p:nvPr userDrawn="1">
            <p:ph type="body" sz="quarter" idx="21"/>
          </p:nvPr>
        </p:nvSpPr>
        <p:spPr>
          <a:xfrm>
            <a:off x="1776519" y="2583525"/>
            <a:ext cx="2661163" cy="3492500"/>
          </a:xfrm>
          <a:prstGeom prst="rect">
            <a:avLst/>
          </a:prstGeom>
        </p:spPr>
        <p:txBody>
          <a:bodyPr lIns="0" tIns="0" rIns="0" bIns="0"/>
          <a:lstStyle>
            <a:lvl1pPr marL="171450" indent="-171450">
              <a:lnSpc>
                <a:spcPct val="100000"/>
              </a:lnSpc>
              <a:buFont typeface="Wingdings" pitchFamily="2" charset="2"/>
              <a:buChar char="§"/>
              <a:defRPr sz="900">
                <a:solidFill>
                  <a:schemeClr val="tx1"/>
                </a:solidFill>
              </a:defRPr>
            </a:lvl1pPr>
          </a:lstStyle>
          <a:p>
            <a:pPr lvl="0"/>
            <a:r>
              <a:rPr lang="en-US" dirty="0"/>
              <a:t>Edit Master text styles</a:t>
            </a:r>
          </a:p>
        </p:txBody>
      </p:sp>
      <p:sp>
        <p:nvSpPr>
          <p:cNvPr id="27" name="Freeform 26">
            <a:extLst>
              <a:ext uri="{FF2B5EF4-FFF2-40B4-BE49-F238E27FC236}">
                <a16:creationId xmlns:a16="http://schemas.microsoft.com/office/drawing/2014/main" id="{29814D92-FBF1-FE4F-A376-E5421E2B2C66}"/>
              </a:ext>
            </a:extLst>
          </p:cNvPr>
          <p:cNvSpPr/>
          <p:nvPr userDrawn="1"/>
        </p:nvSpPr>
        <p:spPr>
          <a:xfrm rot="5400000">
            <a:off x="5187865" y="6011037"/>
            <a:ext cx="4761" cy="6821"/>
          </a:xfrm>
          <a:custGeom>
            <a:avLst/>
            <a:gdLst>
              <a:gd name="connsiteX0" fmla="*/ 0 w 4761"/>
              <a:gd name="connsiteY0" fmla="*/ 5109 h 5116"/>
              <a:gd name="connsiteX1" fmla="*/ 0 w 4761"/>
              <a:gd name="connsiteY1" fmla="*/ 0 h 5116"/>
              <a:gd name="connsiteX2" fmla="*/ 4761 w 4761"/>
              <a:gd name="connsiteY2" fmla="*/ 5116 h 5116"/>
              <a:gd name="connsiteX3" fmla="*/ 0 w 4761"/>
              <a:gd name="connsiteY3" fmla="*/ 5109 h 5116"/>
            </a:gdLst>
            <a:ahLst/>
            <a:cxnLst>
              <a:cxn ang="0">
                <a:pos x="connsiteX0" y="connsiteY0"/>
              </a:cxn>
              <a:cxn ang="0">
                <a:pos x="connsiteX1" y="connsiteY1"/>
              </a:cxn>
              <a:cxn ang="0">
                <a:pos x="connsiteX2" y="connsiteY2"/>
              </a:cxn>
              <a:cxn ang="0">
                <a:pos x="connsiteX3" y="connsiteY3"/>
              </a:cxn>
            </a:cxnLst>
            <a:rect l="l" t="t" r="r" b="b"/>
            <a:pathLst>
              <a:path w="4761" h="5116">
                <a:moveTo>
                  <a:pt x="0" y="5109"/>
                </a:moveTo>
                <a:lnTo>
                  <a:pt x="0" y="0"/>
                </a:lnTo>
                <a:lnTo>
                  <a:pt x="4761" y="5116"/>
                </a:lnTo>
                <a:lnTo>
                  <a:pt x="0" y="5109"/>
                </a:lnTo>
                <a:close/>
              </a:path>
            </a:pathLst>
          </a:cu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25" name="Freeform 24">
            <a:extLst>
              <a:ext uri="{FF2B5EF4-FFF2-40B4-BE49-F238E27FC236}">
                <a16:creationId xmlns:a16="http://schemas.microsoft.com/office/drawing/2014/main" id="{A30D0596-F5CE-D44C-8D02-44BD7F2B7B9E}"/>
              </a:ext>
            </a:extLst>
          </p:cNvPr>
          <p:cNvSpPr/>
          <p:nvPr userDrawn="1"/>
        </p:nvSpPr>
        <p:spPr>
          <a:xfrm rot="5400000">
            <a:off x="4852476" y="6244943"/>
            <a:ext cx="4969" cy="7117"/>
          </a:xfrm>
          <a:custGeom>
            <a:avLst/>
            <a:gdLst>
              <a:gd name="connsiteX0" fmla="*/ 0 w 4969"/>
              <a:gd name="connsiteY0" fmla="*/ 0 h 5338"/>
              <a:gd name="connsiteX1" fmla="*/ 4969 w 4969"/>
              <a:gd name="connsiteY1" fmla="*/ 5338 h 5338"/>
              <a:gd name="connsiteX2" fmla="*/ 3813 w 4969"/>
              <a:gd name="connsiteY2" fmla="*/ 5338 h 5338"/>
              <a:gd name="connsiteX3" fmla="*/ 0 w 4969"/>
              <a:gd name="connsiteY3" fmla="*/ 0 h 5338"/>
            </a:gdLst>
            <a:ahLst/>
            <a:cxnLst>
              <a:cxn ang="0">
                <a:pos x="connsiteX0" y="connsiteY0"/>
              </a:cxn>
              <a:cxn ang="0">
                <a:pos x="connsiteX1" y="connsiteY1"/>
              </a:cxn>
              <a:cxn ang="0">
                <a:pos x="connsiteX2" y="connsiteY2"/>
              </a:cxn>
              <a:cxn ang="0">
                <a:pos x="connsiteX3" y="connsiteY3"/>
              </a:cxn>
            </a:cxnLst>
            <a:rect l="l" t="t" r="r" b="b"/>
            <a:pathLst>
              <a:path w="4969" h="5338">
                <a:moveTo>
                  <a:pt x="0" y="0"/>
                </a:moveTo>
                <a:lnTo>
                  <a:pt x="4969" y="5338"/>
                </a:lnTo>
                <a:lnTo>
                  <a:pt x="3813" y="5338"/>
                </a:lnTo>
                <a:lnTo>
                  <a:pt x="0" y="0"/>
                </a:lnTo>
                <a:close/>
              </a:path>
            </a:pathLst>
          </a:cu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900" dirty="0"/>
          </a:p>
        </p:txBody>
      </p:sp>
      <p:sp>
        <p:nvSpPr>
          <p:cNvPr id="34" name="Textplatzhalter 14">
            <a:extLst>
              <a:ext uri="{FF2B5EF4-FFF2-40B4-BE49-F238E27FC236}">
                <a16:creationId xmlns:a16="http://schemas.microsoft.com/office/drawing/2014/main" id="{BA4C64D3-2993-A842-837B-8C2CC32E93A8}"/>
              </a:ext>
            </a:extLst>
          </p:cNvPr>
          <p:cNvSpPr>
            <a:spLocks noGrp="1"/>
          </p:cNvSpPr>
          <p:nvPr userDrawn="1">
            <p:ph type="body" sz="quarter" idx="23" hasCustomPrompt="1"/>
          </p:nvPr>
        </p:nvSpPr>
        <p:spPr>
          <a:xfrm>
            <a:off x="2970689" y="2338745"/>
            <a:ext cx="1466993" cy="114636"/>
          </a:xfrm>
          <a:prstGeom prst="rect">
            <a:avLst/>
          </a:prstGeom>
        </p:spPr>
        <p:txBody>
          <a:bodyPr vert="horz" lIns="0" tIns="0" rIns="0" bIns="0" anchor="ctr" anchorCtr="0"/>
          <a:lstStyle>
            <a:lvl1pPr algn="r">
              <a:lnSpc>
                <a:spcPts val="769"/>
              </a:lnSpc>
              <a:tabLst>
                <a:tab pos="105209" algn="l"/>
              </a:tabLst>
              <a:defRPr sz="4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title</a:t>
            </a:r>
          </a:p>
        </p:txBody>
      </p:sp>
    </p:spTree>
    <p:extLst>
      <p:ext uri="{BB962C8B-B14F-4D97-AF65-F5344CB8AC3E}">
        <p14:creationId xmlns:p14="http://schemas.microsoft.com/office/powerpoint/2010/main" val="2421292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819638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51257"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09601" y="448624"/>
            <a:ext cx="6271364"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836787" y="271039"/>
            <a:ext cx="6005413" cy="121990"/>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4" name="Rectangle 3">
            <a:extLst>
              <a:ext uri="{FF2B5EF4-FFF2-40B4-BE49-F238E27FC236}">
                <a16:creationId xmlns:a16="http://schemas.microsoft.com/office/drawing/2014/main" id="{012FC2F3-3702-9B48-8E3B-1B296465E738}"/>
              </a:ext>
            </a:extLst>
          </p:cNvPr>
          <p:cNvSpPr/>
          <p:nvPr userDrawn="1"/>
        </p:nvSpPr>
        <p:spPr>
          <a:xfrm>
            <a:off x="0" y="1714501"/>
            <a:ext cx="0" cy="704609"/>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4" name="Textfeld 15">
            <a:extLst>
              <a:ext uri="{FF2B5EF4-FFF2-40B4-BE49-F238E27FC236}">
                <a16:creationId xmlns:a16="http://schemas.microsoft.com/office/drawing/2014/main" id="{70DAA10F-D52F-3348-9CC7-D5CC9404A567}"/>
              </a:ext>
            </a:extLst>
          </p:cNvPr>
          <p:cNvSpPr txBox="1"/>
          <p:nvPr userDrawn="1"/>
        </p:nvSpPr>
        <p:spPr>
          <a:xfrm>
            <a:off x="11113435" y="6520857"/>
            <a:ext cx="468828"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5" name="Titel 1">
            <a:extLst>
              <a:ext uri="{FF2B5EF4-FFF2-40B4-BE49-F238E27FC236}">
                <a16:creationId xmlns:a16="http://schemas.microsoft.com/office/drawing/2014/main" id="{37B03833-B794-D749-89F9-29AF4FF762A2}"/>
              </a:ext>
            </a:extLst>
          </p:cNvPr>
          <p:cNvSpPr>
            <a:spLocks noGrp="1"/>
          </p:cNvSpPr>
          <p:nvPr>
            <p:ph type="title" hasCustomPrompt="1"/>
          </p:nvPr>
        </p:nvSpPr>
        <p:spPr>
          <a:xfrm>
            <a:off x="609601" y="541489"/>
            <a:ext cx="6271364"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
        <p:nvSpPr>
          <p:cNvPr id="6" name="Rectangle 5">
            <a:extLst>
              <a:ext uri="{FF2B5EF4-FFF2-40B4-BE49-F238E27FC236}">
                <a16:creationId xmlns:a16="http://schemas.microsoft.com/office/drawing/2014/main" id="{46C6FD6D-3168-5345-9CE0-AE6DDA95CEC0}"/>
              </a:ext>
            </a:extLst>
          </p:cNvPr>
          <p:cNvSpPr/>
          <p:nvPr userDrawn="1"/>
        </p:nvSpPr>
        <p:spPr>
          <a:xfrm>
            <a:off x="1802296" y="6515100"/>
            <a:ext cx="8682824"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7" name="Rectangle 6">
            <a:extLst>
              <a:ext uri="{FF2B5EF4-FFF2-40B4-BE49-F238E27FC236}">
                <a16:creationId xmlns:a16="http://schemas.microsoft.com/office/drawing/2014/main" id="{D01AB18F-1419-474A-9E2F-4BADAD800A68}"/>
              </a:ext>
            </a:extLst>
          </p:cNvPr>
          <p:cNvSpPr/>
          <p:nvPr userDrawn="1"/>
        </p:nvSpPr>
        <p:spPr>
          <a:xfrm>
            <a:off x="6989523" y="1"/>
            <a:ext cx="5202477" cy="2283583"/>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3" name="Rectangle 12">
            <a:extLst>
              <a:ext uri="{FF2B5EF4-FFF2-40B4-BE49-F238E27FC236}">
                <a16:creationId xmlns:a16="http://schemas.microsoft.com/office/drawing/2014/main" id="{CC6D638A-DEEA-BA4C-A63F-B1E96E9A7E2A}"/>
              </a:ext>
            </a:extLst>
          </p:cNvPr>
          <p:cNvSpPr/>
          <p:nvPr userDrawn="1"/>
        </p:nvSpPr>
        <p:spPr>
          <a:xfrm>
            <a:off x="6989523" y="2283584"/>
            <a:ext cx="5202477" cy="2290833"/>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6" name="Rectangle 15">
            <a:extLst>
              <a:ext uri="{FF2B5EF4-FFF2-40B4-BE49-F238E27FC236}">
                <a16:creationId xmlns:a16="http://schemas.microsoft.com/office/drawing/2014/main" id="{A35A9539-F946-9343-B3D7-113954966FBB}"/>
              </a:ext>
            </a:extLst>
          </p:cNvPr>
          <p:cNvSpPr/>
          <p:nvPr userDrawn="1"/>
        </p:nvSpPr>
        <p:spPr>
          <a:xfrm>
            <a:off x="6989523" y="4574418"/>
            <a:ext cx="5202477" cy="228358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Tree>
    <p:extLst>
      <p:ext uri="{BB962C8B-B14F-4D97-AF65-F5344CB8AC3E}">
        <p14:creationId xmlns:p14="http://schemas.microsoft.com/office/powerpoint/2010/main" val="31000081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Full Bleed Medium Blue">
    <p:bg>
      <p:bgPr>
        <a:solidFill>
          <a:srgbClr val="005EB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8652708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2778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3F66A7A2-3940-7648-969A-99BC30ADDD4E}"/>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A5C5BF04-2BE8-FB46-A239-979E9A8C045A}"/>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F1001DB8-372D-CC46-932A-3CFFEB01E17F}"/>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extfeld 15">
            <a:extLst>
              <a:ext uri="{FF2B5EF4-FFF2-40B4-BE49-F238E27FC236}">
                <a16:creationId xmlns:a16="http://schemas.microsoft.com/office/drawing/2014/main" id="{636BF9B8-27C8-3D41-965D-F2096FB01971}"/>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9" name="Titel 1">
            <a:extLst>
              <a:ext uri="{FF2B5EF4-FFF2-40B4-BE49-F238E27FC236}">
                <a16:creationId xmlns:a16="http://schemas.microsoft.com/office/drawing/2014/main" id="{2C7F51CC-D2C7-0046-9D30-2330CA9F965D}"/>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7762688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Full Bleed Dark Purple">
    <p:bg>
      <p:bgPr>
        <a:solidFill>
          <a:srgbClr val="470A6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46914124"/>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28809"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26AD6C03-5623-8A4A-AA7A-CD84E904A11D}"/>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919E1D7D-130E-AE4C-AA86-B303F7874F88}"/>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61111A59-883F-6344-AD41-18E1DDDB163C}"/>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extfeld 15">
            <a:extLst>
              <a:ext uri="{FF2B5EF4-FFF2-40B4-BE49-F238E27FC236}">
                <a16:creationId xmlns:a16="http://schemas.microsoft.com/office/drawing/2014/main" id="{CBEE12A1-CAFE-3B46-B344-BD838497D15E}"/>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9" name="Titel 1">
            <a:extLst>
              <a:ext uri="{FF2B5EF4-FFF2-40B4-BE49-F238E27FC236}">
                <a16:creationId xmlns:a16="http://schemas.microsoft.com/office/drawing/2014/main" id="{5F092146-619D-2D49-A316-248D21879D89}"/>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651048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Full Bleed Violet">
    <p:bg>
      <p:bgPr>
        <a:solidFill>
          <a:srgbClr val="48369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0174223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29833"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2CE8BDAF-AD6D-7842-88FD-A99C6A9E297A}"/>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D104E029-E8EB-B448-8DFA-F2CC7F3E89C3}"/>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F1AEAB65-4269-7540-8512-02BFB0F2954A}"/>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extfeld 15">
            <a:extLst>
              <a:ext uri="{FF2B5EF4-FFF2-40B4-BE49-F238E27FC236}">
                <a16:creationId xmlns:a16="http://schemas.microsoft.com/office/drawing/2014/main" id="{BE864E4F-D721-CE4A-849C-AD20681C5B20}"/>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9" name="Titel 1">
            <a:extLst>
              <a:ext uri="{FF2B5EF4-FFF2-40B4-BE49-F238E27FC236}">
                <a16:creationId xmlns:a16="http://schemas.microsoft.com/office/drawing/2014/main" id="{2908E731-8D9E-4D47-9623-AB5AE7078F42}"/>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4558898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Full Bleed Green">
    <p:bg>
      <p:bgPr>
        <a:solidFill>
          <a:srgbClr val="00A3A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68462721"/>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0857"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E6892E63-0E3D-C24A-915B-FD546478F325}"/>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8C2E0818-841B-1440-96CC-1DBD6BA86F12}"/>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072C60B0-2E63-0C4A-ABEE-6B4C0BADB96E}"/>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extfeld 15">
            <a:extLst>
              <a:ext uri="{FF2B5EF4-FFF2-40B4-BE49-F238E27FC236}">
                <a16:creationId xmlns:a16="http://schemas.microsoft.com/office/drawing/2014/main" id="{456A0490-C817-8A4E-9904-ACB38C316B7A}"/>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9" name="Titel 1">
            <a:extLst>
              <a:ext uri="{FF2B5EF4-FFF2-40B4-BE49-F238E27FC236}">
                <a16:creationId xmlns:a16="http://schemas.microsoft.com/office/drawing/2014/main" id="{1AC1A8DA-25F2-8F49-A8AF-68C2D0539B65}"/>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360518517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grid backgroun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3206155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289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4" name="Rectangle 3">
            <a:extLst>
              <a:ext uri="{FF2B5EF4-FFF2-40B4-BE49-F238E27FC236}">
                <a16:creationId xmlns:a16="http://schemas.microsoft.com/office/drawing/2014/main" id="{8EEE9734-6F56-5546-91A0-DA4EC49AAFE8}"/>
              </a:ext>
            </a:extLst>
          </p:cNvPr>
          <p:cNvSpPr/>
          <p:nvPr userDrawn="1"/>
        </p:nvSpPr>
        <p:spPr>
          <a:xfrm>
            <a:off x="0" y="1714500"/>
            <a:ext cx="12192000" cy="41529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6" name="Straight Connector 5">
            <a:extLst>
              <a:ext uri="{FF2B5EF4-FFF2-40B4-BE49-F238E27FC236}">
                <a16:creationId xmlns:a16="http://schemas.microsoft.com/office/drawing/2014/main" id="{FCB4896B-2699-0D49-B6D9-B379D99CBEE3}"/>
              </a:ext>
            </a:extLst>
          </p:cNvPr>
          <p:cNvCxnSpPr/>
          <p:nvPr userDrawn="1"/>
        </p:nvCxnSpPr>
        <p:spPr>
          <a:xfrm>
            <a:off x="0" y="1714500"/>
            <a:ext cx="12192000" cy="0"/>
          </a:xfrm>
          <a:prstGeom prst="line">
            <a:avLst/>
          </a:prstGeom>
          <a:ln w="31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4FC330-64F4-7549-BF0B-7980FAFC3FDA}"/>
              </a:ext>
            </a:extLst>
          </p:cNvPr>
          <p:cNvCxnSpPr/>
          <p:nvPr userDrawn="1"/>
        </p:nvCxnSpPr>
        <p:spPr>
          <a:xfrm>
            <a:off x="0" y="5867400"/>
            <a:ext cx="12192000" cy="0"/>
          </a:xfrm>
          <a:prstGeom prst="line">
            <a:avLst/>
          </a:prstGeom>
          <a:ln w="31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3">
            <a:extLst>
              <a:ext uri="{FF2B5EF4-FFF2-40B4-BE49-F238E27FC236}">
                <a16:creationId xmlns:a16="http://schemas.microsoft.com/office/drawing/2014/main" id="{74F550B6-6826-5449-8D9C-169B3998B383}"/>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14">
            <a:extLst>
              <a:ext uri="{FF2B5EF4-FFF2-40B4-BE49-F238E27FC236}">
                <a16:creationId xmlns:a16="http://schemas.microsoft.com/office/drawing/2014/main" id="{D608D24A-AD98-CC4F-8785-6E9CC7895670}"/>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8" name="Textplatzhalter 2">
            <a:extLst>
              <a:ext uri="{FF2B5EF4-FFF2-40B4-BE49-F238E27FC236}">
                <a16:creationId xmlns:a16="http://schemas.microsoft.com/office/drawing/2014/main" id="{D6FF1C6A-AA6F-0C49-9810-7827342ED934}"/>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0" name="Textfeld 15">
            <a:extLst>
              <a:ext uri="{FF2B5EF4-FFF2-40B4-BE49-F238E27FC236}">
                <a16:creationId xmlns:a16="http://schemas.microsoft.com/office/drawing/2014/main" id="{A4D0AE85-D3FE-0C4E-A265-0F9BE276C769}"/>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2" name="Titel 1">
            <a:extLst>
              <a:ext uri="{FF2B5EF4-FFF2-40B4-BE49-F238E27FC236}">
                <a16:creationId xmlns:a16="http://schemas.microsoft.com/office/drawing/2014/main" id="{0C5D990C-A070-154E-BC57-E8182DC50DC5}"/>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36948965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ve fold tabbed rectangl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1"/>
            <a:ext cx="12192000" cy="270194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83562811"/>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5947"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11" name="Round Same Side Corner Rectangle 10">
            <a:extLst>
              <a:ext uri="{FF2B5EF4-FFF2-40B4-BE49-F238E27FC236}">
                <a16:creationId xmlns:a16="http://schemas.microsoft.com/office/drawing/2014/main" id="{B799F1A0-87D8-4242-9E0F-578633465C9A}"/>
              </a:ext>
            </a:extLst>
          </p:cNvPr>
          <p:cNvSpPr/>
          <p:nvPr userDrawn="1"/>
        </p:nvSpPr>
        <p:spPr>
          <a:xfrm>
            <a:off x="695132" y="2217838"/>
            <a:ext cx="2036064" cy="137160"/>
          </a:xfrm>
          <a:prstGeom prst="round2SameRect">
            <a:avLst>
              <a:gd name="adj1" fmla="val 45385"/>
              <a:gd name="adj2" fmla="val 0"/>
            </a:avLst>
          </a:prstGeom>
          <a:solidFill>
            <a:srgbClr val="0091DA"/>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54610" bIns="54610" rtlCol="0" anchor="ctr"/>
          <a:lstStyle/>
          <a:p>
            <a:pPr algn="l"/>
            <a:endParaRPr lang="en-US" sz="1500" dirty="0">
              <a:solidFill>
                <a:schemeClr val="bg1"/>
              </a:solidFill>
            </a:endParaRPr>
          </a:p>
        </p:txBody>
      </p:sp>
      <p:sp>
        <p:nvSpPr>
          <p:cNvPr id="12" name="Rectangle 11">
            <a:extLst>
              <a:ext uri="{FF2B5EF4-FFF2-40B4-BE49-F238E27FC236}">
                <a16:creationId xmlns:a16="http://schemas.microsoft.com/office/drawing/2014/main" id="{5394133B-092B-6E4E-8FB2-458314D19B50}"/>
              </a:ext>
            </a:extLst>
          </p:cNvPr>
          <p:cNvSpPr/>
          <p:nvPr userDrawn="1"/>
        </p:nvSpPr>
        <p:spPr>
          <a:xfrm>
            <a:off x="695132" y="2361812"/>
            <a:ext cx="2029511" cy="2560820"/>
          </a:xfrm>
          <a:prstGeom prst="rect">
            <a:avLst/>
          </a:prstGeom>
          <a:solidFill>
            <a:schemeClr val="bg1"/>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bIns="91440" rtlCol="0" anchor="t" anchorCtr="0"/>
          <a:lstStyle/>
          <a:p>
            <a:pPr>
              <a:spcAft>
                <a:spcPts val="600"/>
              </a:spcAft>
            </a:pPr>
            <a:endParaRPr lang="en-US" sz="1000" dirty="0">
              <a:solidFill>
                <a:schemeClr val="tx1">
                  <a:lumMod val="85000"/>
                  <a:lumOff val="15000"/>
                </a:schemeClr>
              </a:solidFill>
            </a:endParaRPr>
          </a:p>
          <a:p>
            <a:pPr>
              <a:spcAft>
                <a:spcPts val="600"/>
              </a:spcAft>
            </a:pPr>
            <a:endParaRPr lang="en-US" sz="1400" b="1" dirty="0">
              <a:solidFill>
                <a:schemeClr val="tx1">
                  <a:lumMod val="85000"/>
                  <a:lumOff val="15000"/>
                </a:schemeClr>
              </a:solidFill>
            </a:endParaRPr>
          </a:p>
        </p:txBody>
      </p:sp>
      <p:sp>
        <p:nvSpPr>
          <p:cNvPr id="13" name="Round Same Side Corner Rectangle 12">
            <a:extLst>
              <a:ext uri="{FF2B5EF4-FFF2-40B4-BE49-F238E27FC236}">
                <a16:creationId xmlns:a16="http://schemas.microsoft.com/office/drawing/2014/main" id="{37A2DA02-066F-554F-827B-E2F9CFABE5E5}"/>
              </a:ext>
            </a:extLst>
          </p:cNvPr>
          <p:cNvSpPr/>
          <p:nvPr userDrawn="1"/>
        </p:nvSpPr>
        <p:spPr>
          <a:xfrm>
            <a:off x="2887799" y="2217838"/>
            <a:ext cx="2036064" cy="137160"/>
          </a:xfrm>
          <a:prstGeom prst="round2SameRect">
            <a:avLst>
              <a:gd name="adj1" fmla="val 45385"/>
              <a:gd name="adj2" fmla="val 0"/>
            </a:avLst>
          </a:prstGeom>
          <a:solidFill>
            <a:srgbClr val="0091DA"/>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54610" bIns="54610" rtlCol="0" anchor="ctr"/>
          <a:lstStyle/>
          <a:p>
            <a:pPr algn="l"/>
            <a:endParaRPr lang="en-US" sz="1500" dirty="0">
              <a:solidFill>
                <a:schemeClr val="bg1"/>
              </a:solidFill>
            </a:endParaRPr>
          </a:p>
        </p:txBody>
      </p:sp>
      <p:sp>
        <p:nvSpPr>
          <p:cNvPr id="20" name="Rectangle 19">
            <a:extLst>
              <a:ext uri="{FF2B5EF4-FFF2-40B4-BE49-F238E27FC236}">
                <a16:creationId xmlns:a16="http://schemas.microsoft.com/office/drawing/2014/main" id="{E2D71D46-0F7F-5246-AE4D-73D9428C8853}"/>
              </a:ext>
            </a:extLst>
          </p:cNvPr>
          <p:cNvSpPr/>
          <p:nvPr userDrawn="1"/>
        </p:nvSpPr>
        <p:spPr>
          <a:xfrm>
            <a:off x="2887799" y="2361812"/>
            <a:ext cx="2029511" cy="2560820"/>
          </a:xfrm>
          <a:prstGeom prst="rect">
            <a:avLst/>
          </a:prstGeom>
          <a:solidFill>
            <a:schemeClr val="bg1"/>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bIns="91440" rtlCol="0" anchor="t" anchorCtr="0"/>
          <a:lstStyle/>
          <a:p>
            <a:pPr>
              <a:spcAft>
                <a:spcPts val="600"/>
              </a:spcAft>
            </a:pPr>
            <a:endParaRPr lang="en-US" sz="1000" dirty="0">
              <a:solidFill>
                <a:schemeClr val="tx1"/>
              </a:solidFill>
            </a:endParaRPr>
          </a:p>
          <a:p>
            <a:pPr>
              <a:spcAft>
                <a:spcPts val="600"/>
              </a:spcAft>
            </a:pPr>
            <a:endParaRPr lang="en-US" sz="1400" b="1" dirty="0">
              <a:solidFill>
                <a:schemeClr val="tx1"/>
              </a:solidFill>
            </a:endParaRPr>
          </a:p>
        </p:txBody>
      </p:sp>
      <p:sp>
        <p:nvSpPr>
          <p:cNvPr id="21" name="Round Same Side Corner Rectangle 20">
            <a:extLst>
              <a:ext uri="{FF2B5EF4-FFF2-40B4-BE49-F238E27FC236}">
                <a16:creationId xmlns:a16="http://schemas.microsoft.com/office/drawing/2014/main" id="{F43AD124-24F7-6243-860F-E3C83833743D}"/>
              </a:ext>
            </a:extLst>
          </p:cNvPr>
          <p:cNvSpPr/>
          <p:nvPr userDrawn="1"/>
        </p:nvSpPr>
        <p:spPr>
          <a:xfrm>
            <a:off x="5080465" y="2217838"/>
            <a:ext cx="2036064" cy="137160"/>
          </a:xfrm>
          <a:prstGeom prst="round2SameRect">
            <a:avLst>
              <a:gd name="adj1" fmla="val 45385"/>
              <a:gd name="adj2" fmla="val 0"/>
            </a:avLst>
          </a:prstGeom>
          <a:solidFill>
            <a:srgbClr val="0091DA"/>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54610" bIns="54610" rtlCol="0" anchor="ctr"/>
          <a:lstStyle/>
          <a:p>
            <a:pPr algn="l"/>
            <a:endParaRPr lang="en-US" sz="1500" dirty="0">
              <a:solidFill>
                <a:schemeClr val="bg1"/>
              </a:solidFill>
            </a:endParaRPr>
          </a:p>
        </p:txBody>
      </p:sp>
      <p:sp>
        <p:nvSpPr>
          <p:cNvPr id="22" name="Rectangle 21">
            <a:extLst>
              <a:ext uri="{FF2B5EF4-FFF2-40B4-BE49-F238E27FC236}">
                <a16:creationId xmlns:a16="http://schemas.microsoft.com/office/drawing/2014/main" id="{22AF3DED-0264-214D-8621-513C50D60418}"/>
              </a:ext>
            </a:extLst>
          </p:cNvPr>
          <p:cNvSpPr/>
          <p:nvPr userDrawn="1"/>
        </p:nvSpPr>
        <p:spPr>
          <a:xfrm>
            <a:off x="5080466" y="2361812"/>
            <a:ext cx="2029511" cy="2560820"/>
          </a:xfrm>
          <a:prstGeom prst="rect">
            <a:avLst/>
          </a:prstGeom>
          <a:solidFill>
            <a:schemeClr val="bg1"/>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bIns="91440" rtlCol="0" anchor="t" anchorCtr="0"/>
          <a:lstStyle/>
          <a:p>
            <a:pPr>
              <a:spcAft>
                <a:spcPts val="600"/>
              </a:spcAft>
            </a:pPr>
            <a:endParaRPr lang="en-US" sz="1000" dirty="0">
              <a:solidFill>
                <a:schemeClr val="tx1"/>
              </a:solidFill>
            </a:endParaRPr>
          </a:p>
          <a:p>
            <a:pPr>
              <a:spcAft>
                <a:spcPts val="600"/>
              </a:spcAft>
            </a:pPr>
            <a:endParaRPr lang="en-US" sz="1400" b="1" dirty="0">
              <a:solidFill>
                <a:schemeClr val="tx1"/>
              </a:solidFill>
            </a:endParaRPr>
          </a:p>
        </p:txBody>
      </p:sp>
      <p:sp>
        <p:nvSpPr>
          <p:cNvPr id="23" name="Round Same Side Corner Rectangle 22">
            <a:extLst>
              <a:ext uri="{FF2B5EF4-FFF2-40B4-BE49-F238E27FC236}">
                <a16:creationId xmlns:a16="http://schemas.microsoft.com/office/drawing/2014/main" id="{850ECF2D-2B13-4347-8540-8B29B97D38BE}"/>
              </a:ext>
            </a:extLst>
          </p:cNvPr>
          <p:cNvSpPr/>
          <p:nvPr userDrawn="1"/>
        </p:nvSpPr>
        <p:spPr>
          <a:xfrm>
            <a:off x="7273132" y="2217838"/>
            <a:ext cx="2036064" cy="137160"/>
          </a:xfrm>
          <a:prstGeom prst="round2SameRect">
            <a:avLst>
              <a:gd name="adj1" fmla="val 45385"/>
              <a:gd name="adj2" fmla="val 0"/>
            </a:avLst>
          </a:prstGeom>
          <a:solidFill>
            <a:srgbClr val="0091DA"/>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54610" bIns="54610" rtlCol="0" anchor="ctr"/>
          <a:lstStyle/>
          <a:p>
            <a:pPr algn="l"/>
            <a:endParaRPr lang="en-US" sz="1500" dirty="0">
              <a:solidFill>
                <a:schemeClr val="bg1"/>
              </a:solidFill>
            </a:endParaRPr>
          </a:p>
        </p:txBody>
      </p:sp>
      <p:sp>
        <p:nvSpPr>
          <p:cNvPr id="24" name="Rectangle 23">
            <a:extLst>
              <a:ext uri="{FF2B5EF4-FFF2-40B4-BE49-F238E27FC236}">
                <a16:creationId xmlns:a16="http://schemas.microsoft.com/office/drawing/2014/main" id="{3A9749C1-9455-7147-BF85-88D2BBAA4C07}"/>
              </a:ext>
            </a:extLst>
          </p:cNvPr>
          <p:cNvSpPr/>
          <p:nvPr userDrawn="1"/>
        </p:nvSpPr>
        <p:spPr>
          <a:xfrm>
            <a:off x="7273133" y="2361812"/>
            <a:ext cx="2029511" cy="2560820"/>
          </a:xfrm>
          <a:prstGeom prst="rect">
            <a:avLst/>
          </a:prstGeom>
          <a:solidFill>
            <a:schemeClr val="bg1"/>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bIns="91440" rtlCol="0" anchor="t" anchorCtr="0"/>
          <a:lstStyle/>
          <a:p>
            <a:pPr>
              <a:spcAft>
                <a:spcPts val="600"/>
              </a:spcAft>
            </a:pPr>
            <a:endParaRPr lang="en-US" sz="1400" b="1" dirty="0">
              <a:solidFill>
                <a:schemeClr val="tx1"/>
              </a:solidFill>
            </a:endParaRPr>
          </a:p>
        </p:txBody>
      </p:sp>
      <p:sp>
        <p:nvSpPr>
          <p:cNvPr id="25" name="Round Same Side Corner Rectangle 24">
            <a:extLst>
              <a:ext uri="{FF2B5EF4-FFF2-40B4-BE49-F238E27FC236}">
                <a16:creationId xmlns:a16="http://schemas.microsoft.com/office/drawing/2014/main" id="{A00AA962-11D1-5546-8A8D-AA5D03233679}"/>
              </a:ext>
            </a:extLst>
          </p:cNvPr>
          <p:cNvSpPr/>
          <p:nvPr userDrawn="1"/>
        </p:nvSpPr>
        <p:spPr>
          <a:xfrm>
            <a:off x="9465796" y="2217423"/>
            <a:ext cx="2036064" cy="137160"/>
          </a:xfrm>
          <a:prstGeom prst="round2SameRect">
            <a:avLst>
              <a:gd name="adj1" fmla="val 45385"/>
              <a:gd name="adj2" fmla="val 0"/>
            </a:avLst>
          </a:prstGeom>
          <a:solidFill>
            <a:srgbClr val="0091DA"/>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54610" bIns="54610" rtlCol="0" anchor="ctr"/>
          <a:lstStyle/>
          <a:p>
            <a:pPr algn="l"/>
            <a:endParaRPr lang="en-US" sz="1500" dirty="0">
              <a:solidFill>
                <a:schemeClr val="bg1"/>
              </a:solidFill>
            </a:endParaRPr>
          </a:p>
        </p:txBody>
      </p:sp>
      <p:sp>
        <p:nvSpPr>
          <p:cNvPr id="26" name="Rectangle 25">
            <a:extLst>
              <a:ext uri="{FF2B5EF4-FFF2-40B4-BE49-F238E27FC236}">
                <a16:creationId xmlns:a16="http://schemas.microsoft.com/office/drawing/2014/main" id="{AAD01A2C-D4CD-EF47-8EEE-1F52A4A8827A}"/>
              </a:ext>
            </a:extLst>
          </p:cNvPr>
          <p:cNvSpPr/>
          <p:nvPr userDrawn="1"/>
        </p:nvSpPr>
        <p:spPr>
          <a:xfrm>
            <a:off x="9465797" y="2361397"/>
            <a:ext cx="2029511" cy="2560820"/>
          </a:xfrm>
          <a:prstGeom prst="rect">
            <a:avLst/>
          </a:prstGeom>
          <a:solidFill>
            <a:schemeClr val="bg1"/>
          </a:solidFill>
          <a:ln w="31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182880" bIns="91440" rtlCol="0" anchor="t" anchorCtr="0"/>
          <a:lstStyle/>
          <a:p>
            <a:pPr>
              <a:spcAft>
                <a:spcPts val="600"/>
              </a:spcAft>
            </a:pPr>
            <a:endParaRPr lang="en-US" sz="1400" b="1" dirty="0">
              <a:solidFill>
                <a:schemeClr val="tx1"/>
              </a:solidFill>
            </a:endParaRPr>
          </a:p>
        </p:txBody>
      </p:sp>
      <p:sp>
        <p:nvSpPr>
          <p:cNvPr id="27" name="Oval 26">
            <a:extLst>
              <a:ext uri="{FF2B5EF4-FFF2-40B4-BE49-F238E27FC236}">
                <a16:creationId xmlns:a16="http://schemas.microsoft.com/office/drawing/2014/main" id="{092456FB-B9B7-614A-9F77-99FB5A3258D9}"/>
              </a:ext>
            </a:extLst>
          </p:cNvPr>
          <p:cNvSpPr/>
          <p:nvPr userDrawn="1"/>
        </p:nvSpPr>
        <p:spPr>
          <a:xfrm>
            <a:off x="1457132" y="1818259"/>
            <a:ext cx="512064" cy="515639"/>
          </a:xfrm>
          <a:prstGeom prst="ellipse">
            <a:avLst/>
          </a:prstGeom>
          <a:solidFill>
            <a:srgbClr val="0091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28" name="Oval 27">
            <a:extLst>
              <a:ext uri="{FF2B5EF4-FFF2-40B4-BE49-F238E27FC236}">
                <a16:creationId xmlns:a16="http://schemas.microsoft.com/office/drawing/2014/main" id="{2369AF92-4C73-794A-AF90-32266AF5CF0A}"/>
              </a:ext>
            </a:extLst>
          </p:cNvPr>
          <p:cNvSpPr/>
          <p:nvPr userDrawn="1"/>
        </p:nvSpPr>
        <p:spPr>
          <a:xfrm>
            <a:off x="3649799" y="1818259"/>
            <a:ext cx="512064" cy="515639"/>
          </a:xfrm>
          <a:prstGeom prst="ellipse">
            <a:avLst/>
          </a:prstGeom>
          <a:solidFill>
            <a:srgbClr val="0091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29" name="Oval 28">
            <a:extLst>
              <a:ext uri="{FF2B5EF4-FFF2-40B4-BE49-F238E27FC236}">
                <a16:creationId xmlns:a16="http://schemas.microsoft.com/office/drawing/2014/main" id="{DF5C4691-30D3-9F41-AD48-23442790FE8D}"/>
              </a:ext>
            </a:extLst>
          </p:cNvPr>
          <p:cNvSpPr/>
          <p:nvPr userDrawn="1"/>
        </p:nvSpPr>
        <p:spPr>
          <a:xfrm>
            <a:off x="5842465" y="1818259"/>
            <a:ext cx="512064" cy="515639"/>
          </a:xfrm>
          <a:prstGeom prst="ellipse">
            <a:avLst/>
          </a:prstGeom>
          <a:solidFill>
            <a:srgbClr val="0091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30" name="Oval 29">
            <a:extLst>
              <a:ext uri="{FF2B5EF4-FFF2-40B4-BE49-F238E27FC236}">
                <a16:creationId xmlns:a16="http://schemas.microsoft.com/office/drawing/2014/main" id="{B55A2250-330D-1949-AACB-69B56C71B130}"/>
              </a:ext>
            </a:extLst>
          </p:cNvPr>
          <p:cNvSpPr/>
          <p:nvPr userDrawn="1"/>
        </p:nvSpPr>
        <p:spPr>
          <a:xfrm>
            <a:off x="8035132" y="1818259"/>
            <a:ext cx="512064" cy="515639"/>
          </a:xfrm>
          <a:prstGeom prst="ellipse">
            <a:avLst/>
          </a:prstGeom>
          <a:solidFill>
            <a:srgbClr val="0091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31" name="Oval 30">
            <a:extLst>
              <a:ext uri="{FF2B5EF4-FFF2-40B4-BE49-F238E27FC236}">
                <a16:creationId xmlns:a16="http://schemas.microsoft.com/office/drawing/2014/main" id="{59F9B4FC-5C15-EF4F-8D5F-3447702AD9CE}"/>
              </a:ext>
            </a:extLst>
          </p:cNvPr>
          <p:cNvSpPr/>
          <p:nvPr userDrawn="1"/>
        </p:nvSpPr>
        <p:spPr>
          <a:xfrm>
            <a:off x="10227796" y="1818259"/>
            <a:ext cx="512064" cy="515639"/>
          </a:xfrm>
          <a:prstGeom prst="ellipse">
            <a:avLst/>
          </a:prstGeom>
          <a:solidFill>
            <a:srgbClr val="0091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6" name="Text Placeholder 5">
            <a:extLst>
              <a:ext uri="{FF2B5EF4-FFF2-40B4-BE49-F238E27FC236}">
                <a16:creationId xmlns:a16="http://schemas.microsoft.com/office/drawing/2014/main" id="{04165BFE-BA83-6042-9F02-81948B4D41A5}"/>
              </a:ext>
            </a:extLst>
          </p:cNvPr>
          <p:cNvSpPr>
            <a:spLocks noGrp="1"/>
          </p:cNvSpPr>
          <p:nvPr>
            <p:ph type="body" sz="quarter" idx="21"/>
          </p:nvPr>
        </p:nvSpPr>
        <p:spPr>
          <a:xfrm>
            <a:off x="749301" y="2384426"/>
            <a:ext cx="1945217" cy="2513013"/>
          </a:xfrm>
          <a:prstGeom prst="rect">
            <a:avLst/>
          </a:prstGeom>
        </p:spPr>
        <p:txBody>
          <a:bodyPr lIns="91440" tIns="91440" rIns="91440" bIns="91440"/>
          <a:lstStyle>
            <a:lvl1pPr>
              <a:lnSpc>
                <a:spcPct val="100000"/>
              </a:lnSpc>
              <a:defRPr sz="1000"/>
            </a:lvl1pPr>
          </a:lstStyle>
          <a:p>
            <a:pPr lvl="0"/>
            <a:r>
              <a:rPr lang="en-US" dirty="0"/>
              <a:t>Edit Master text styles</a:t>
            </a:r>
          </a:p>
        </p:txBody>
      </p:sp>
      <p:sp>
        <p:nvSpPr>
          <p:cNvPr id="38" name="Text Placeholder 5">
            <a:extLst>
              <a:ext uri="{FF2B5EF4-FFF2-40B4-BE49-F238E27FC236}">
                <a16:creationId xmlns:a16="http://schemas.microsoft.com/office/drawing/2014/main" id="{104D0F8A-7EF8-E04B-962B-A35DF4E2812A}"/>
              </a:ext>
            </a:extLst>
          </p:cNvPr>
          <p:cNvSpPr>
            <a:spLocks noGrp="1"/>
          </p:cNvSpPr>
          <p:nvPr>
            <p:ph type="body" sz="quarter" idx="22"/>
          </p:nvPr>
        </p:nvSpPr>
        <p:spPr>
          <a:xfrm>
            <a:off x="2929947" y="2384426"/>
            <a:ext cx="1945217" cy="2513013"/>
          </a:xfrm>
          <a:prstGeom prst="rect">
            <a:avLst/>
          </a:prstGeom>
        </p:spPr>
        <p:txBody>
          <a:bodyPr lIns="91440" tIns="91440" rIns="91440" bIns="91440"/>
          <a:lstStyle>
            <a:lvl1pPr>
              <a:lnSpc>
                <a:spcPct val="100000"/>
              </a:lnSpc>
              <a:defRPr sz="1000"/>
            </a:lvl1pPr>
          </a:lstStyle>
          <a:p>
            <a:pPr lvl="0"/>
            <a:r>
              <a:rPr lang="en-US" dirty="0"/>
              <a:t>Edit Master text styles</a:t>
            </a:r>
          </a:p>
        </p:txBody>
      </p:sp>
      <p:sp>
        <p:nvSpPr>
          <p:cNvPr id="39" name="Text Placeholder 5">
            <a:extLst>
              <a:ext uri="{FF2B5EF4-FFF2-40B4-BE49-F238E27FC236}">
                <a16:creationId xmlns:a16="http://schemas.microsoft.com/office/drawing/2014/main" id="{8E64AA06-8297-434B-B63F-B95F769AB307}"/>
              </a:ext>
            </a:extLst>
          </p:cNvPr>
          <p:cNvSpPr>
            <a:spLocks noGrp="1"/>
          </p:cNvSpPr>
          <p:nvPr>
            <p:ph type="body" sz="quarter" idx="23"/>
          </p:nvPr>
        </p:nvSpPr>
        <p:spPr>
          <a:xfrm>
            <a:off x="5122614" y="2384426"/>
            <a:ext cx="1945217" cy="2513013"/>
          </a:xfrm>
          <a:prstGeom prst="rect">
            <a:avLst/>
          </a:prstGeom>
        </p:spPr>
        <p:txBody>
          <a:bodyPr lIns="91440" tIns="91440" rIns="91440" bIns="91440"/>
          <a:lstStyle>
            <a:lvl1pPr>
              <a:lnSpc>
                <a:spcPct val="100000"/>
              </a:lnSpc>
              <a:defRPr sz="1000"/>
            </a:lvl1pPr>
          </a:lstStyle>
          <a:p>
            <a:pPr lvl="0"/>
            <a:r>
              <a:rPr lang="en-US" dirty="0"/>
              <a:t>Edit Master text styles</a:t>
            </a:r>
          </a:p>
        </p:txBody>
      </p:sp>
      <p:sp>
        <p:nvSpPr>
          <p:cNvPr id="40" name="Text Placeholder 5">
            <a:extLst>
              <a:ext uri="{FF2B5EF4-FFF2-40B4-BE49-F238E27FC236}">
                <a16:creationId xmlns:a16="http://schemas.microsoft.com/office/drawing/2014/main" id="{7F80832B-690C-7C4B-9176-2D05BB150D53}"/>
              </a:ext>
            </a:extLst>
          </p:cNvPr>
          <p:cNvSpPr>
            <a:spLocks noGrp="1"/>
          </p:cNvSpPr>
          <p:nvPr>
            <p:ph type="body" sz="quarter" idx="24"/>
          </p:nvPr>
        </p:nvSpPr>
        <p:spPr>
          <a:xfrm>
            <a:off x="7315281" y="2384426"/>
            <a:ext cx="1945217" cy="2513013"/>
          </a:xfrm>
          <a:prstGeom prst="rect">
            <a:avLst/>
          </a:prstGeom>
        </p:spPr>
        <p:txBody>
          <a:bodyPr lIns="91440" tIns="91440" rIns="91440" bIns="91440"/>
          <a:lstStyle>
            <a:lvl1pPr>
              <a:lnSpc>
                <a:spcPct val="100000"/>
              </a:lnSpc>
              <a:defRPr sz="1000"/>
            </a:lvl1pPr>
          </a:lstStyle>
          <a:p>
            <a:pPr lvl="0"/>
            <a:r>
              <a:rPr lang="en-US" dirty="0"/>
              <a:t>Edit Master text styles</a:t>
            </a:r>
          </a:p>
        </p:txBody>
      </p:sp>
      <p:sp>
        <p:nvSpPr>
          <p:cNvPr id="41" name="Text Placeholder 5">
            <a:extLst>
              <a:ext uri="{FF2B5EF4-FFF2-40B4-BE49-F238E27FC236}">
                <a16:creationId xmlns:a16="http://schemas.microsoft.com/office/drawing/2014/main" id="{374C5A24-4A8D-4241-AA1B-BBB0936CAE38}"/>
              </a:ext>
            </a:extLst>
          </p:cNvPr>
          <p:cNvSpPr>
            <a:spLocks noGrp="1"/>
          </p:cNvSpPr>
          <p:nvPr>
            <p:ph type="body" sz="quarter" idx="25"/>
          </p:nvPr>
        </p:nvSpPr>
        <p:spPr>
          <a:xfrm>
            <a:off x="9507945" y="2384426"/>
            <a:ext cx="1945217" cy="2513013"/>
          </a:xfrm>
          <a:prstGeom prst="rect">
            <a:avLst/>
          </a:prstGeom>
        </p:spPr>
        <p:txBody>
          <a:bodyPr lIns="91440" tIns="91440" rIns="91440" bIns="91440"/>
          <a:lstStyle>
            <a:lvl1pPr>
              <a:lnSpc>
                <a:spcPct val="100000"/>
              </a:lnSpc>
              <a:defRPr sz="1000"/>
            </a:lvl1pPr>
          </a:lstStyle>
          <a:p>
            <a:pPr lvl="0"/>
            <a:r>
              <a:rPr lang="en-US" dirty="0"/>
              <a:t>Edit Master text styles</a:t>
            </a:r>
          </a:p>
        </p:txBody>
      </p:sp>
      <p:cxnSp>
        <p:nvCxnSpPr>
          <p:cNvPr id="32" name="Gerade Verbindung 3">
            <a:extLst>
              <a:ext uri="{FF2B5EF4-FFF2-40B4-BE49-F238E27FC236}">
                <a16:creationId xmlns:a16="http://schemas.microsoft.com/office/drawing/2014/main" id="{661B95D6-222D-6C40-95A4-7A545CA41CDA}"/>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platzhalter 14">
            <a:extLst>
              <a:ext uri="{FF2B5EF4-FFF2-40B4-BE49-F238E27FC236}">
                <a16:creationId xmlns:a16="http://schemas.microsoft.com/office/drawing/2014/main" id="{6C8C1FC5-1500-3845-9EAE-5A44433F4C6D}"/>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34" name="Textplatzhalter 2">
            <a:extLst>
              <a:ext uri="{FF2B5EF4-FFF2-40B4-BE49-F238E27FC236}">
                <a16:creationId xmlns:a16="http://schemas.microsoft.com/office/drawing/2014/main" id="{4B6AC13C-B036-104B-AA0B-CBFC89C305F8}"/>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6" name="Textfeld 15">
            <a:extLst>
              <a:ext uri="{FF2B5EF4-FFF2-40B4-BE49-F238E27FC236}">
                <a16:creationId xmlns:a16="http://schemas.microsoft.com/office/drawing/2014/main" id="{215EC99F-B850-2F47-AFEA-87400C672DD5}"/>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37" name="Titel 1">
            <a:extLst>
              <a:ext uri="{FF2B5EF4-FFF2-40B4-BE49-F238E27FC236}">
                <a16:creationId xmlns:a16="http://schemas.microsoft.com/office/drawing/2014/main" id="{31C075F9-247D-D545-A63E-30231720D223}"/>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11857297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Above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1"/>
            <a:ext cx="12192000" cy="270194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6184569"/>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1869"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96530EBE-1B85-514A-8887-46B2E8EBE8E6}"/>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9DE1D069-79B5-FA44-B8B4-58032AECBF27}"/>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676600A4-6D54-694E-AA13-CB0338FA59BF}"/>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2AE8B6FB-14F7-F04B-9428-EE923F91C4D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0" name="Titel 1">
            <a:extLst>
              <a:ext uri="{FF2B5EF4-FFF2-40B4-BE49-F238E27FC236}">
                <a16:creationId xmlns:a16="http://schemas.microsoft.com/office/drawing/2014/main" id="{EC0676A8-EC9B-F84B-8690-74AB7BEEB19B}"/>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91244585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Below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4156052"/>
            <a:ext cx="12192000" cy="270194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57353534"/>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4821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96530EBE-1B85-514A-8887-46B2E8EBE8E6}"/>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9DE1D069-79B5-FA44-B8B4-58032AECBF27}"/>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676600A4-6D54-694E-AA13-CB0338FA59BF}"/>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rgbClr val="00338D"/>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2AE8B6FB-14F7-F04B-9428-EE923F91C4D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10" name="TextBox 9">
            <a:extLst>
              <a:ext uri="{FF2B5EF4-FFF2-40B4-BE49-F238E27FC236}">
                <a16:creationId xmlns:a16="http://schemas.microsoft.com/office/drawing/2014/main" id="{81EE6F6E-75D0-2345-82BF-CBFE24C9288A}"/>
              </a:ext>
            </a:extLst>
          </p:cNvPr>
          <p:cNvSpPr txBox="1"/>
          <p:nvPr userDrawn="1"/>
        </p:nvSpPr>
        <p:spPr>
          <a:xfrm>
            <a:off x="1866508" y="6521597"/>
            <a:ext cx="8444835" cy="20403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noProof="0" dirty="0">
                <a:solidFill>
                  <a:schemeClr val="bg1">
                    <a:lumMod val="65000"/>
                  </a:schemeClr>
                </a:solidFill>
                <a:latin typeface="Univers for KPMG" panose="020B0603020202020204" pitchFamily="34" charset="0"/>
                <a:ea typeface="+mn-ea"/>
                <a:cs typeface="+mn-cs"/>
              </a:rPr>
              <a:t>© 2020 KPMG LLP, a Delaware limited liability partnership and the U.S. member firm of the KPMG network of independent member firms affiliated with KPMG International Cooperative (“KPMG International”), a Swiss entity. All rights reserved. [Printed in the U.S.]</a:t>
            </a:r>
            <a:endParaRPr lang="en-GB" sz="700" b="0" i="0" kern="1200" noProof="0" dirty="0">
              <a:solidFill>
                <a:schemeClr val="bg1">
                  <a:lumMod val="65000"/>
                </a:schemeClr>
              </a:solidFill>
              <a:latin typeface="Univers for KPMG" panose="020B0603020202020204" pitchFamily="34" charset="0"/>
              <a:ea typeface="+mn-ea"/>
              <a:cs typeface="+mn-cs"/>
            </a:endParaRPr>
          </a:p>
        </p:txBody>
      </p:sp>
      <p:sp>
        <p:nvSpPr>
          <p:cNvPr id="14" name="Titel 1">
            <a:extLst>
              <a:ext uri="{FF2B5EF4-FFF2-40B4-BE49-F238E27FC236}">
                <a16:creationId xmlns:a16="http://schemas.microsoft.com/office/drawing/2014/main" id="{849C22A4-CC53-2749-A1C8-13C1EF8A9A66}"/>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cxnSp>
        <p:nvCxnSpPr>
          <p:cNvPr id="15" name="Gerade Verbindung 3">
            <a:extLst>
              <a:ext uri="{FF2B5EF4-FFF2-40B4-BE49-F238E27FC236}">
                <a16:creationId xmlns:a16="http://schemas.microsoft.com/office/drawing/2014/main" id="{F9A43242-5DB0-3342-A864-B75F6D207ED0}"/>
              </a:ext>
            </a:extLst>
          </p:cNvPr>
          <p:cNvCxnSpPr>
            <a:cxnSpLocks/>
          </p:cNvCxnSpPr>
          <p:nvPr userDrawn="1"/>
        </p:nvCxnSpPr>
        <p:spPr>
          <a:xfrm>
            <a:off x="609600" y="457200"/>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868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white tex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00F4D34-26C4-4384-955F-9BBA547B3873}"/>
              </a:ext>
            </a:extLst>
          </p:cNvPr>
          <p:cNvSpPr/>
          <p:nvPr userDrawn="1"/>
        </p:nvSpPr>
        <p:spPr>
          <a:xfrm>
            <a:off x="2273667" y="1"/>
            <a:ext cx="991833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54275" eaLnBrk="1"/>
            <a:endParaRPr lang="en-GB" sz="591" b="1" noProof="0" dirty="0">
              <a:solidFill>
                <a:srgbClr val="FFFFFF"/>
              </a:solidFill>
              <a:latin typeface="Univers 45 Light" pitchFamily="2" charset="0"/>
            </a:endParaRPr>
          </a:p>
        </p:txBody>
      </p:sp>
      <p:sp>
        <p:nvSpPr>
          <p:cNvPr id="11" name="Rechteck 10">
            <a:extLst>
              <a:ext uri="{FF2B5EF4-FFF2-40B4-BE49-F238E27FC236}">
                <a16:creationId xmlns:a16="http://schemas.microsoft.com/office/drawing/2014/main" id="{0D3D9D61-D72F-42EA-9020-EBC164C0F74A}"/>
              </a:ext>
            </a:extLst>
          </p:cNvPr>
          <p:cNvSpPr/>
          <p:nvPr userDrawn="1"/>
        </p:nvSpPr>
        <p:spPr>
          <a:xfrm>
            <a:off x="2" y="1"/>
            <a:ext cx="2273668"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54275" eaLnBrk="1"/>
            <a:endParaRPr lang="en-GB" sz="591" b="1" noProof="0" dirty="0">
              <a:solidFill>
                <a:srgbClr val="FFFFFF"/>
              </a:solidFill>
              <a:latin typeface="Univers 45 Light" pitchFamily="2" charset="0"/>
            </a:endParaRPr>
          </a:p>
        </p:txBody>
      </p:sp>
      <p:sp>
        <p:nvSpPr>
          <p:cNvPr id="14" name="Textplatzhalter 10">
            <a:extLst>
              <a:ext uri="{FF2B5EF4-FFF2-40B4-BE49-F238E27FC236}">
                <a16:creationId xmlns:a16="http://schemas.microsoft.com/office/drawing/2014/main" id="{4F4EF243-2885-4122-9C26-D961A273B19A}"/>
              </a:ext>
            </a:extLst>
          </p:cNvPr>
          <p:cNvSpPr>
            <a:spLocks noGrp="1"/>
          </p:cNvSpPr>
          <p:nvPr>
            <p:ph type="body" sz="quarter" idx="10" hasCustomPrompt="1"/>
          </p:nvPr>
        </p:nvSpPr>
        <p:spPr>
          <a:xfrm>
            <a:off x="2810933" y="1714500"/>
            <a:ext cx="8669643" cy="3142335"/>
          </a:xfrm>
          <a:prstGeom prst="rect">
            <a:avLst/>
          </a:prstGeom>
        </p:spPr>
        <p:txBody>
          <a:bodyPr vert="horz" lIns="0" tIns="0" rIns="0" bIns="0" anchor="ctr"/>
          <a:lstStyle>
            <a:lvl1pPr>
              <a:lnSpc>
                <a:spcPct val="100000"/>
              </a:lnSpc>
              <a:defRPr sz="2400" b="0" i="0">
                <a:solidFill>
                  <a:schemeClr val="bg1"/>
                </a:solidFill>
                <a:latin typeface="+mn-lt"/>
                <a:cs typeface="Univers for KPMG Cond" panose="020B0606020202020204" pitchFamily="34" charset="0"/>
              </a:defRPr>
            </a:lvl1pPr>
          </a:lstStyle>
          <a:p>
            <a:pPr lvl="0"/>
            <a:r>
              <a:rPr lang="en-GB" noProof="0" dirty="0"/>
              <a:t>Master title format</a:t>
            </a:r>
          </a:p>
        </p:txBody>
      </p:sp>
      <p:sp>
        <p:nvSpPr>
          <p:cNvPr id="15" name="Textplatzhalter 15">
            <a:extLst>
              <a:ext uri="{FF2B5EF4-FFF2-40B4-BE49-F238E27FC236}">
                <a16:creationId xmlns:a16="http://schemas.microsoft.com/office/drawing/2014/main" id="{FA08DF1A-ADD6-423E-A386-B09423AF99AD}"/>
              </a:ext>
            </a:extLst>
          </p:cNvPr>
          <p:cNvSpPr>
            <a:spLocks noGrp="1"/>
          </p:cNvSpPr>
          <p:nvPr>
            <p:ph type="body" sz="quarter" idx="11" hasCustomPrompt="1"/>
          </p:nvPr>
        </p:nvSpPr>
        <p:spPr>
          <a:xfrm>
            <a:off x="2811312" y="5028530"/>
            <a:ext cx="3747931" cy="800770"/>
          </a:xfrm>
          <a:prstGeom prst="rect">
            <a:avLst/>
          </a:prstGeom>
        </p:spPr>
        <p:txBody>
          <a:bodyPr vert="horz" lIns="0" tIns="0" bIns="0" anchor="t"/>
          <a:lstStyle>
            <a:lvl1pPr>
              <a:lnSpc>
                <a:spcPct val="100000"/>
              </a:lnSpc>
              <a:defRPr sz="1198" b="0" i="0" baseline="0">
                <a:solidFill>
                  <a:srgbClr val="FFFFFF"/>
                </a:solidFill>
                <a:latin typeface="Univers for KPMG" panose="020B0603020202020204" pitchFamily="34" charset="0"/>
              </a:defRPr>
            </a:lvl1pPr>
          </a:lstStyle>
          <a:p>
            <a:pPr lvl="0"/>
            <a:r>
              <a:rPr lang="en-GB" noProof="0" dirty="0"/>
              <a:t>MASTER TEXT FORMAT </a:t>
            </a:r>
          </a:p>
          <a:p>
            <a:pPr lvl="0"/>
            <a:r>
              <a:rPr lang="en-GB" noProof="0" dirty="0"/>
              <a:t>Click to edit</a:t>
            </a:r>
          </a:p>
        </p:txBody>
      </p:sp>
      <p:sp>
        <p:nvSpPr>
          <p:cNvPr id="16" name="Textplatzhalter 15">
            <a:extLst>
              <a:ext uri="{FF2B5EF4-FFF2-40B4-BE49-F238E27FC236}">
                <a16:creationId xmlns:a16="http://schemas.microsoft.com/office/drawing/2014/main" id="{1C7B445B-D899-4CCA-B7F2-4314490F4622}"/>
              </a:ext>
            </a:extLst>
          </p:cNvPr>
          <p:cNvSpPr>
            <a:spLocks noGrp="1"/>
          </p:cNvSpPr>
          <p:nvPr>
            <p:ph type="body" sz="quarter" idx="12"/>
          </p:nvPr>
        </p:nvSpPr>
        <p:spPr>
          <a:xfrm>
            <a:off x="2810934" y="6139898"/>
            <a:ext cx="5816135" cy="172821"/>
          </a:xfrm>
          <a:prstGeom prst="rect">
            <a:avLst/>
          </a:prstGeom>
        </p:spPr>
        <p:txBody>
          <a:bodyPr vert="horz" lIns="0" tIns="0" bIns="7200" anchor="b"/>
          <a:lstStyle>
            <a:lvl1pPr>
              <a:lnSpc>
                <a:spcPts val="769"/>
              </a:lnSpc>
              <a:defRPr sz="769" b="0" i="0" baseline="0">
                <a:solidFill>
                  <a:schemeClr val="bg1"/>
                </a:solidFill>
                <a:latin typeface="Univers for KPMG" panose="020B0603020202020204" pitchFamily="34" charset="0"/>
              </a:defRPr>
            </a:lvl1pPr>
          </a:lstStyle>
          <a:p>
            <a:pPr lvl="0"/>
            <a:r>
              <a:rPr lang="en-US" noProof="0"/>
              <a:t>Edit Master text styles</a:t>
            </a:r>
          </a:p>
        </p:txBody>
      </p:sp>
      <p:sp>
        <p:nvSpPr>
          <p:cNvPr id="8" name="TextBox 7">
            <a:extLst>
              <a:ext uri="{FF2B5EF4-FFF2-40B4-BE49-F238E27FC236}">
                <a16:creationId xmlns:a16="http://schemas.microsoft.com/office/drawing/2014/main" id="{C0BA61B0-04D5-F04A-A06C-A40795B6DD32}"/>
              </a:ext>
            </a:extLst>
          </p:cNvPr>
          <p:cNvSpPr txBox="1"/>
          <p:nvPr userDrawn="1"/>
        </p:nvSpPr>
        <p:spPr>
          <a:xfrm>
            <a:off x="2856097" y="1306736"/>
            <a:ext cx="3170044" cy="141064"/>
          </a:xfrm>
          <a:prstGeom prst="rect">
            <a:avLst/>
          </a:prstGeom>
          <a:noFill/>
        </p:spPr>
        <p:txBody>
          <a:bodyPr wrap="square" lIns="0" tIns="0" rIns="0" bIns="0" rtlCol="0" anchor="t" anchorCtr="0">
            <a:spAutoFit/>
          </a:bodyPr>
          <a:lstStyle/>
          <a:p>
            <a:pPr>
              <a:lnSpc>
                <a:spcPts val="1089"/>
              </a:lnSpc>
            </a:pPr>
            <a:r>
              <a:rPr lang="en-US" sz="1800" dirty="0">
                <a:solidFill>
                  <a:schemeClr val="bg1"/>
                </a:solidFill>
                <a:latin typeface="KPMG Logo" panose="05000000000000000000" pitchFamily="2" charset="0"/>
              </a:rPr>
              <a:t>kpmg</a:t>
            </a:r>
          </a:p>
        </p:txBody>
      </p:sp>
      <p:sp>
        <p:nvSpPr>
          <p:cNvPr id="9" name="Rectangle 8"/>
          <p:cNvSpPr/>
          <p:nvPr userDrawn="1"/>
        </p:nvSpPr>
        <p:spPr>
          <a:xfrm>
            <a:off x="4500034" y="0"/>
            <a:ext cx="3191933" cy="182383"/>
          </a:xfrm>
          <a:prstGeom prst="rect">
            <a:avLst/>
          </a:prstGeom>
          <a:noFill/>
          <a:ln>
            <a:noFill/>
          </a:ln>
          <a:extLst>
            <a:ext uri="{909E8E84-426E-40DD-AFC4-6F175D3DCCD1}">
              <a14:hiddenFill xmlns:a14="http://schemas.microsoft.com/office/drawing/2010/main">
                <a:solidFill>
                  <a:srgbClr val="F68D2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b="1" dirty="0">
                <a:solidFill>
                  <a:srgbClr val="FF0000"/>
                </a:solidFill>
              </a:rPr>
              <a:t>DRAFT</a:t>
            </a:r>
            <a:r>
              <a:rPr lang="en-US" sz="1000" b="1" baseline="0" dirty="0">
                <a:solidFill>
                  <a:srgbClr val="FF0000"/>
                </a:solidFill>
              </a:rPr>
              <a:t> – NOT FOR DISTRIBUTION</a:t>
            </a:r>
            <a:endParaRPr lang="en-US" sz="1000" b="1" dirty="0">
              <a:solidFill>
                <a:srgbClr val="FF0000"/>
              </a:solidFill>
            </a:endParaRPr>
          </a:p>
        </p:txBody>
      </p:sp>
    </p:spTree>
    <p:extLst>
      <p:ext uri="{BB962C8B-B14F-4D97-AF65-F5344CB8AC3E}">
        <p14:creationId xmlns:p14="http://schemas.microsoft.com/office/powerpoint/2010/main" val="1656151626"/>
      </p:ext>
    </p:extLst>
  </p:cSld>
  <p:clrMapOvr>
    <a:masterClrMapping/>
  </p:clrMapOvr>
  <p:extLst>
    <p:ext uri="{DCECCB84-F9BA-43D5-87BE-67443E8EF086}">
      <p15:sldGuideLst xmlns:p15="http://schemas.microsoft.com/office/powerpoint/2012/main">
        <p15:guide id="1" pos="17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Above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1"/>
            <a:ext cx="12192000" cy="2701949"/>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1880986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3915"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21215DC9-8783-AF4D-AE8C-41ABFC5C0E31}"/>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153D513C-5DBC-AA4A-8B79-7B3A9150B811}"/>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2033094D-7E02-174B-BA82-BDB77F198B03}"/>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0313DFC6-AA63-7A44-88CA-75C7572A1ABC}"/>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0" name="Titel 1">
            <a:extLst>
              <a:ext uri="{FF2B5EF4-FFF2-40B4-BE49-F238E27FC236}">
                <a16:creationId xmlns:a16="http://schemas.microsoft.com/office/drawing/2014/main" id="{B715093E-82B6-294B-80E6-EF38670092FC}"/>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37872725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Below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4156052"/>
            <a:ext cx="12192000" cy="2701949"/>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5968554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49237"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96530EBE-1B85-514A-8887-46B2E8EBE8E6}"/>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9DE1D069-79B5-FA44-B8B4-58032AECBF27}"/>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676600A4-6D54-694E-AA13-CB0338FA59BF}"/>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rgbClr val="00338D"/>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2AE8B6FB-14F7-F04B-9428-EE923F91C4D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10" name="TextBox 9">
            <a:extLst>
              <a:ext uri="{FF2B5EF4-FFF2-40B4-BE49-F238E27FC236}">
                <a16:creationId xmlns:a16="http://schemas.microsoft.com/office/drawing/2014/main" id="{81EE6F6E-75D0-2345-82BF-CBFE24C9288A}"/>
              </a:ext>
            </a:extLst>
          </p:cNvPr>
          <p:cNvSpPr txBox="1"/>
          <p:nvPr userDrawn="1"/>
        </p:nvSpPr>
        <p:spPr>
          <a:xfrm>
            <a:off x="1866508" y="6521597"/>
            <a:ext cx="8444835" cy="20403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noProof="0" dirty="0">
                <a:solidFill>
                  <a:schemeClr val="bg1">
                    <a:lumMod val="65000"/>
                  </a:schemeClr>
                </a:solidFill>
                <a:latin typeface="Univers for KPMG" panose="020B0603020202020204" pitchFamily="34" charset="0"/>
                <a:ea typeface="+mn-ea"/>
                <a:cs typeface="+mn-cs"/>
              </a:rPr>
              <a:t>© 2020 KPMG LLP, a Delaware limited liability partnership and the U.S. member firm of the KPMG network of independent member firms affiliated with KPMG International Cooperative (“KPMG International”), a Swiss entity. All rights reserved. [Printed in the U.S.]</a:t>
            </a:r>
            <a:endParaRPr lang="en-GB" sz="700" b="0" i="0" kern="1200" noProof="0" dirty="0">
              <a:solidFill>
                <a:schemeClr val="bg1">
                  <a:lumMod val="65000"/>
                </a:schemeClr>
              </a:solidFill>
              <a:latin typeface="Univers for KPMG" panose="020B0603020202020204" pitchFamily="34" charset="0"/>
              <a:ea typeface="+mn-ea"/>
              <a:cs typeface="+mn-cs"/>
            </a:endParaRPr>
          </a:p>
        </p:txBody>
      </p:sp>
      <p:sp>
        <p:nvSpPr>
          <p:cNvPr id="14" name="Titel 1">
            <a:extLst>
              <a:ext uri="{FF2B5EF4-FFF2-40B4-BE49-F238E27FC236}">
                <a16:creationId xmlns:a16="http://schemas.microsoft.com/office/drawing/2014/main" id="{3B6C4D01-5555-4E49-98C5-2A3C4BCEEB9F}"/>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cxnSp>
        <p:nvCxnSpPr>
          <p:cNvPr id="15" name="Gerade Verbindung 3">
            <a:extLst>
              <a:ext uri="{FF2B5EF4-FFF2-40B4-BE49-F238E27FC236}">
                <a16:creationId xmlns:a16="http://schemas.microsoft.com/office/drawing/2014/main" id="{6D21D79F-BC3F-C94F-83AB-3726CE8BEDF6}"/>
              </a:ext>
            </a:extLst>
          </p:cNvPr>
          <p:cNvCxnSpPr>
            <a:cxnSpLocks/>
          </p:cNvCxnSpPr>
          <p:nvPr userDrawn="1"/>
        </p:nvCxnSpPr>
        <p:spPr>
          <a:xfrm>
            <a:off x="609600" y="457200"/>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2259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Above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1"/>
            <a:ext cx="12192000" cy="2701949"/>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165707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3494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41547ADC-3F65-874B-B649-833B96B942CC}"/>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A4611D75-0B61-994F-AFE4-6D7FD291E3A4}"/>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0CBDE67E-8908-C943-A3D0-C4D345146775}"/>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bg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DA56A8A1-8A22-9642-832C-00D90EF77EC5}"/>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0" name="Titel 1">
            <a:extLst>
              <a:ext uri="{FF2B5EF4-FFF2-40B4-BE49-F238E27FC236}">
                <a16:creationId xmlns:a16="http://schemas.microsoft.com/office/drawing/2014/main" id="{B7D45F7F-6BCE-2947-828C-848EF141E917}"/>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154324430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Below fold colo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4F9BF-33A6-E746-8659-CB6C9C9AD4B9}"/>
              </a:ext>
            </a:extLst>
          </p:cNvPr>
          <p:cNvSpPr/>
          <p:nvPr userDrawn="1"/>
        </p:nvSpPr>
        <p:spPr>
          <a:xfrm>
            <a:off x="1" y="4156052"/>
            <a:ext cx="12192000" cy="2701949"/>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26202643"/>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50261"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1" name="Gerade Verbindung 3">
            <a:extLst>
              <a:ext uri="{FF2B5EF4-FFF2-40B4-BE49-F238E27FC236}">
                <a16:creationId xmlns:a16="http://schemas.microsoft.com/office/drawing/2014/main" id="{96530EBE-1B85-514A-8887-46B2E8EBE8E6}"/>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14">
            <a:extLst>
              <a:ext uri="{FF2B5EF4-FFF2-40B4-BE49-F238E27FC236}">
                <a16:creationId xmlns:a16="http://schemas.microsoft.com/office/drawing/2014/main" id="{9DE1D069-79B5-FA44-B8B4-58032AECBF27}"/>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rgbClr val="00338D"/>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3" name="Textplatzhalter 2">
            <a:extLst>
              <a:ext uri="{FF2B5EF4-FFF2-40B4-BE49-F238E27FC236}">
                <a16:creationId xmlns:a16="http://schemas.microsoft.com/office/drawing/2014/main" id="{676600A4-6D54-694E-AA13-CB0338FA59BF}"/>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rgbClr val="00338D"/>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1" name="Textfeld 15">
            <a:extLst>
              <a:ext uri="{FF2B5EF4-FFF2-40B4-BE49-F238E27FC236}">
                <a16:creationId xmlns:a16="http://schemas.microsoft.com/office/drawing/2014/main" id="{2AE8B6FB-14F7-F04B-9428-EE923F91C4D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chemeClr val="bg1"/>
                </a:solidFill>
                <a:latin typeface="Univers for KPMG" panose="020B0603020202020204" pitchFamily="34" charset="0"/>
                <a:cs typeface="Arial"/>
              </a:rPr>
              <a:pPr algn="r" defTabSz="554275">
                <a:defRPr/>
              </a:pPr>
              <a:t>‹#›</a:t>
            </a:fld>
            <a:endParaRPr lang="en-GB" sz="700" b="0" i="0" noProof="0" dirty="0">
              <a:solidFill>
                <a:schemeClr val="bg1"/>
              </a:solidFill>
              <a:latin typeface="Univers for KPMG" panose="020B0603020202020204" pitchFamily="34" charset="0"/>
              <a:cs typeface="Arial"/>
            </a:endParaRPr>
          </a:p>
        </p:txBody>
      </p:sp>
      <p:sp>
        <p:nvSpPr>
          <p:cNvPr id="10" name="TextBox 9">
            <a:extLst>
              <a:ext uri="{FF2B5EF4-FFF2-40B4-BE49-F238E27FC236}">
                <a16:creationId xmlns:a16="http://schemas.microsoft.com/office/drawing/2014/main" id="{81EE6F6E-75D0-2345-82BF-CBFE24C9288A}"/>
              </a:ext>
            </a:extLst>
          </p:cNvPr>
          <p:cNvSpPr txBox="1"/>
          <p:nvPr userDrawn="1"/>
        </p:nvSpPr>
        <p:spPr>
          <a:xfrm>
            <a:off x="1866508" y="6521597"/>
            <a:ext cx="8444835" cy="20403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noProof="0" dirty="0">
                <a:solidFill>
                  <a:schemeClr val="bg1">
                    <a:lumMod val="65000"/>
                  </a:schemeClr>
                </a:solidFill>
                <a:latin typeface="Univers for KPMG" panose="020B0603020202020204" pitchFamily="34" charset="0"/>
                <a:ea typeface="+mn-ea"/>
                <a:cs typeface="+mn-cs"/>
              </a:rPr>
              <a:t>© 2020 KPMG LLP, a Delaware limited liability partnership and the U.S. member firm of the KPMG network of independent member firms affiliated with KPMG International Cooperative (“KPMG International”), a Swiss entity. All rights reserved. [Printed in the U.S.]</a:t>
            </a:r>
            <a:endParaRPr lang="en-GB" sz="700" b="0" i="0" kern="1200" noProof="0" dirty="0">
              <a:solidFill>
                <a:schemeClr val="bg1">
                  <a:lumMod val="65000"/>
                </a:schemeClr>
              </a:solidFill>
              <a:latin typeface="Univers for KPMG" panose="020B0603020202020204" pitchFamily="34" charset="0"/>
              <a:ea typeface="+mn-ea"/>
              <a:cs typeface="+mn-cs"/>
            </a:endParaRPr>
          </a:p>
        </p:txBody>
      </p:sp>
      <p:sp>
        <p:nvSpPr>
          <p:cNvPr id="14" name="Titel 1">
            <a:extLst>
              <a:ext uri="{FF2B5EF4-FFF2-40B4-BE49-F238E27FC236}">
                <a16:creationId xmlns:a16="http://schemas.microsoft.com/office/drawing/2014/main" id="{4F365257-86FD-5C46-A2B9-ADAA4343B1A1}"/>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cxnSp>
        <p:nvCxnSpPr>
          <p:cNvPr id="16" name="Gerade Verbindung 3">
            <a:extLst>
              <a:ext uri="{FF2B5EF4-FFF2-40B4-BE49-F238E27FC236}">
                <a16:creationId xmlns:a16="http://schemas.microsoft.com/office/drawing/2014/main" id="{7015A130-51C2-FD4D-BE89-59DBCA9EFE54}"/>
              </a:ext>
            </a:extLst>
          </p:cNvPr>
          <p:cNvCxnSpPr>
            <a:cxnSpLocks/>
          </p:cNvCxnSpPr>
          <p:nvPr userDrawn="1"/>
        </p:nvCxnSpPr>
        <p:spPr>
          <a:xfrm>
            <a:off x="609600" y="457200"/>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054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2593887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26769"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26" name="Text Placeholder 23">
            <a:extLst>
              <a:ext uri="{FF2B5EF4-FFF2-40B4-BE49-F238E27FC236}">
                <a16:creationId xmlns:a16="http://schemas.microsoft.com/office/drawing/2014/main" id="{347311B5-C638-5446-A549-50801F99BBCA}"/>
              </a:ext>
            </a:extLst>
          </p:cNvPr>
          <p:cNvSpPr>
            <a:spLocks noGrp="1"/>
          </p:cNvSpPr>
          <p:nvPr>
            <p:ph type="body" sz="quarter" idx="27"/>
          </p:nvPr>
        </p:nvSpPr>
        <p:spPr>
          <a:xfrm>
            <a:off x="609600" y="1714500"/>
            <a:ext cx="10972800" cy="4152900"/>
          </a:xfrm>
          <a:prstGeom prst="rect">
            <a:avLst/>
          </a:prstGeom>
        </p:spPr>
        <p:txBody>
          <a:bodyPr lIns="0" tIns="0" rIns="0" bIns="0"/>
          <a:lstStyle>
            <a:lvl1pPr marL="171450" indent="-171450">
              <a:lnSpc>
                <a:spcPct val="100000"/>
              </a:lnSpc>
              <a:buFont typeface="Wingdings" pitchFamily="2" charset="2"/>
              <a:buChar char="§"/>
              <a:defRPr sz="1100"/>
            </a:lvl1pPr>
            <a:lvl2pPr marL="349250" indent="-171450">
              <a:lnSpc>
                <a:spcPct val="100000"/>
              </a:lnSpc>
              <a:buFont typeface="Arial" panose="020B0604020202020204" pitchFamily="34" charset="0"/>
              <a:buChar char="–"/>
              <a:tabLst/>
              <a:defRPr sz="1100"/>
            </a:lvl2pPr>
            <a:lvl3pPr marL="573088" indent="-163513">
              <a:lnSpc>
                <a:spcPct val="100000"/>
              </a:lnSpc>
              <a:buFont typeface="Arial" panose="020B0604020202020204" pitchFamily="34" charset="0"/>
              <a:buChar char="•"/>
              <a:tabLst/>
              <a:defRPr sz="1100"/>
            </a:lvl3pPr>
            <a:lvl4pPr marL="798513" indent="-165100">
              <a:lnSpc>
                <a:spcPct val="100000"/>
              </a:lnSpc>
              <a:buFont typeface="Arial" panose="020B0604020202020204" pitchFamily="34" charset="0"/>
              <a:buChar char="–"/>
              <a:tabLst/>
              <a:defRPr sz="1100"/>
            </a:lvl4pPr>
            <a:lvl5pPr marL="1030288" indent="-163513">
              <a:lnSpc>
                <a:spcPct val="100000"/>
              </a:lnSpc>
              <a:buFont typeface="Wingdings" pitchFamily="2" charset="2"/>
              <a:buChar char="§"/>
              <a:tabLst>
                <a:tab pos="627063" algn="l"/>
              </a:tabLst>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Gerade Verbindung 3">
            <a:extLst>
              <a:ext uri="{FF2B5EF4-FFF2-40B4-BE49-F238E27FC236}">
                <a16:creationId xmlns:a16="http://schemas.microsoft.com/office/drawing/2014/main" id="{4EFDBA4B-BAA3-2B47-B1D9-94210859218B}"/>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D52E359E-4B1C-8747-A4A8-BD0D10D94E7F}"/>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4B0AB12F-B608-464C-95BE-68514F1B55D7}"/>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5" name="Textfeld 15">
            <a:extLst>
              <a:ext uri="{FF2B5EF4-FFF2-40B4-BE49-F238E27FC236}">
                <a16:creationId xmlns:a16="http://schemas.microsoft.com/office/drawing/2014/main" id="{09D9EE11-5ADF-E640-B06B-A231DC8D6F4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5" name="Text Placeholder 4">
            <a:extLst>
              <a:ext uri="{FF2B5EF4-FFF2-40B4-BE49-F238E27FC236}">
                <a16:creationId xmlns:a16="http://schemas.microsoft.com/office/drawing/2014/main" id="{2B693B10-CED2-594A-BBB9-72EDA930F02D}"/>
              </a:ext>
            </a:extLst>
          </p:cNvPr>
          <p:cNvSpPr>
            <a:spLocks noGrp="1"/>
          </p:cNvSpPr>
          <p:nvPr>
            <p:ph type="body" sz="quarter" idx="28"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14" name="Titel 1">
            <a:extLst>
              <a:ext uri="{FF2B5EF4-FFF2-40B4-BE49-F238E27FC236}">
                <a16:creationId xmlns:a16="http://schemas.microsoft.com/office/drawing/2014/main" id="{40CAEBE3-E94D-0845-9505-1EF41F889FF2}"/>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4933615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lient Benefit Highlight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7934373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081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cxnSp>
        <p:nvCxnSpPr>
          <p:cNvPr id="18" name="Straight Connector 17"/>
          <p:cNvCxnSpPr>
            <a:cxnSpLocks/>
          </p:cNvCxnSpPr>
          <p:nvPr userDrawn="1"/>
        </p:nvCxnSpPr>
        <p:spPr>
          <a:xfrm>
            <a:off x="3336842" y="1714500"/>
            <a:ext cx="0" cy="4146633"/>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621135" y="1720768"/>
            <a:ext cx="2615184" cy="1110391"/>
          </a:xfrm>
          <a:prstGeom prst="rect">
            <a:avLst/>
          </a:prstGeom>
        </p:spPr>
        <p:txBody>
          <a:bodyPr lIns="0" rIns="0" anchor="ctr" anchorCtr="0"/>
          <a:lstStyle>
            <a:lvl1pPr algn="ctr">
              <a:lnSpc>
                <a:spcPct val="100000"/>
              </a:lnSpc>
              <a:defRPr sz="1198" b="0" i="0">
                <a:solidFill>
                  <a:schemeClr val="tx2"/>
                </a:solidFill>
                <a:latin typeface="+mn-lt"/>
              </a:defRPr>
            </a:lvl1pPr>
            <a:lvl2pPr>
              <a:defRPr sz="1198"/>
            </a:lvl2pPr>
            <a:lvl3pPr>
              <a:defRPr sz="1198"/>
            </a:lvl3pPr>
          </a:lstStyle>
          <a:p>
            <a:pPr lvl="0"/>
            <a:r>
              <a:rPr lang="en-GB" noProof="0" dirty="0"/>
              <a:t>Click to edit Master text format</a:t>
            </a:r>
          </a:p>
        </p:txBody>
      </p:sp>
      <p:sp>
        <p:nvSpPr>
          <p:cNvPr id="19" name="Text Placeholder 18"/>
          <p:cNvSpPr>
            <a:spLocks noGrp="1"/>
          </p:cNvSpPr>
          <p:nvPr>
            <p:ph type="body" sz="quarter" idx="22" hasCustomPrompt="1"/>
          </p:nvPr>
        </p:nvSpPr>
        <p:spPr>
          <a:xfrm>
            <a:off x="621135" y="3238887"/>
            <a:ext cx="2617365" cy="1110391"/>
          </a:xfrm>
          <a:prstGeom prst="rect">
            <a:avLst/>
          </a:prstGeom>
        </p:spPr>
        <p:txBody>
          <a:bodyPr lIns="0" rIns="0" anchor="ctr" anchorCtr="0"/>
          <a:lstStyle>
            <a:lvl1pPr algn="ctr">
              <a:lnSpc>
                <a:spcPct val="100000"/>
              </a:lnSpc>
              <a:defRPr sz="1198" b="0" i="0">
                <a:solidFill>
                  <a:schemeClr val="tx2"/>
                </a:solidFill>
                <a:latin typeface="+mn-lt"/>
              </a:defRPr>
            </a:lvl1pPr>
          </a:lstStyle>
          <a:p>
            <a:pPr lvl="0"/>
            <a:r>
              <a:rPr lang="en-GB" noProof="0" dirty="0"/>
              <a:t>Click to edit Master text format</a:t>
            </a:r>
          </a:p>
        </p:txBody>
      </p:sp>
      <p:sp>
        <p:nvSpPr>
          <p:cNvPr id="21" name="Text Placeholder 20"/>
          <p:cNvSpPr>
            <a:spLocks noGrp="1"/>
          </p:cNvSpPr>
          <p:nvPr>
            <p:ph type="body" sz="quarter" idx="23" hasCustomPrompt="1"/>
          </p:nvPr>
        </p:nvSpPr>
        <p:spPr>
          <a:xfrm>
            <a:off x="621135" y="4757005"/>
            <a:ext cx="2617365" cy="1110391"/>
          </a:xfrm>
          <a:prstGeom prst="rect">
            <a:avLst/>
          </a:prstGeom>
        </p:spPr>
        <p:txBody>
          <a:bodyPr lIns="0" rIns="0" anchor="ctr" anchorCtr="0"/>
          <a:lstStyle>
            <a:lvl1pPr algn="ctr">
              <a:lnSpc>
                <a:spcPct val="100000"/>
              </a:lnSpc>
              <a:defRPr sz="1198" b="0" i="0">
                <a:solidFill>
                  <a:schemeClr val="tx2"/>
                </a:solidFill>
                <a:latin typeface="+mn-lt"/>
              </a:defRPr>
            </a:lvl1pPr>
          </a:lstStyle>
          <a:p>
            <a:pPr lvl="0"/>
            <a:r>
              <a:rPr lang="en-GB" noProof="0" dirty="0"/>
              <a:t>Click to edit Master text format</a:t>
            </a:r>
          </a:p>
        </p:txBody>
      </p:sp>
      <p:sp>
        <p:nvSpPr>
          <p:cNvPr id="23" name="Text Placeholder 22"/>
          <p:cNvSpPr>
            <a:spLocks noGrp="1"/>
          </p:cNvSpPr>
          <p:nvPr>
            <p:ph type="body" sz="quarter" idx="24"/>
          </p:nvPr>
        </p:nvSpPr>
        <p:spPr>
          <a:xfrm>
            <a:off x="3435185" y="1720768"/>
            <a:ext cx="8145526" cy="1110391"/>
          </a:xfrm>
          <a:prstGeom prst="rect">
            <a:avLst/>
          </a:prstGeom>
        </p:spPr>
        <p:txBody>
          <a:bodyPr lIns="0" tIns="0" rIns="0" bIns="0" anchor="ctr" anchorCtr="0"/>
          <a:lstStyle>
            <a:lvl1pPr>
              <a:lnSpc>
                <a:spcPct val="100000"/>
              </a:lnSpc>
              <a:defRPr sz="855" b="0" i="0">
                <a:latin typeface="+mn-lt"/>
              </a:defRPr>
            </a:lvl1pPr>
            <a:lvl2pPr>
              <a:lnSpc>
                <a:spcPct val="100000"/>
              </a:lnSpc>
              <a:defRPr sz="855" b="0" i="0">
                <a:latin typeface="+mn-lt"/>
              </a:defRPr>
            </a:lvl2pPr>
            <a:lvl3pPr marL="171450" indent="-171450">
              <a:lnSpc>
                <a:spcPct val="100000"/>
              </a:lnSpc>
              <a:defRPr sz="855" b="0" i="0">
                <a:latin typeface="+mn-lt"/>
              </a:defRPr>
            </a:lvl3pPr>
            <a:lvl4pPr marL="285750" indent="-103188">
              <a:lnSpc>
                <a:spcPct val="100000"/>
              </a:lnSpc>
              <a:defRPr sz="855" b="0" i="0">
                <a:latin typeface="+mn-lt"/>
              </a:defRPr>
            </a:lvl4pPr>
            <a:lvl5pPr marL="457200" indent="-171450">
              <a:lnSpc>
                <a:spcPct val="100000"/>
              </a:lnSpc>
              <a:buFont typeface="Arial" panose="020B0604020202020204" pitchFamily="34" charset="0"/>
              <a:buChar char="•"/>
              <a:defRPr sz="855"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4"/>
          <p:cNvSpPr>
            <a:spLocks noGrp="1"/>
          </p:cNvSpPr>
          <p:nvPr>
            <p:ph type="body" sz="quarter" idx="25"/>
          </p:nvPr>
        </p:nvSpPr>
        <p:spPr>
          <a:xfrm>
            <a:off x="3435185" y="3238887"/>
            <a:ext cx="8147078" cy="1110391"/>
          </a:xfrm>
          <a:prstGeom prst="rect">
            <a:avLst/>
          </a:prstGeom>
        </p:spPr>
        <p:txBody>
          <a:bodyPr lIns="0" tIns="0" rIns="0" bIns="0" anchor="ctr" anchorCtr="0"/>
          <a:lstStyle>
            <a:lvl1pPr>
              <a:lnSpc>
                <a:spcPct val="100000"/>
              </a:lnSpc>
              <a:defRPr sz="855" b="0" i="0">
                <a:latin typeface="+mn-lt"/>
              </a:defRPr>
            </a:lvl1pPr>
            <a:lvl2pPr>
              <a:lnSpc>
                <a:spcPct val="100000"/>
              </a:lnSpc>
              <a:defRPr sz="855" b="0" i="0">
                <a:latin typeface="+mn-lt"/>
              </a:defRPr>
            </a:lvl2pPr>
            <a:lvl3pPr marL="171450" indent="-171450">
              <a:lnSpc>
                <a:spcPct val="100000"/>
              </a:lnSpc>
              <a:defRPr sz="855" b="0" i="0">
                <a:latin typeface="+mn-lt"/>
              </a:defRPr>
            </a:lvl3pPr>
            <a:lvl4pPr marL="341313" indent="-158750">
              <a:lnSpc>
                <a:spcPct val="100000"/>
              </a:lnSpc>
              <a:defRPr sz="855" b="0" i="0">
                <a:latin typeface="+mn-lt"/>
              </a:defRPr>
            </a:lvl4pPr>
            <a:lvl5pPr marL="512763" indent="-160338">
              <a:lnSpc>
                <a:spcPct val="100000"/>
              </a:lnSpc>
              <a:buFont typeface="Arial" panose="020B0604020202020204" pitchFamily="34" charset="0"/>
              <a:buChar char="•"/>
              <a:defRPr sz="855"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26"/>
          </p:nvPr>
        </p:nvSpPr>
        <p:spPr>
          <a:xfrm>
            <a:off x="3435847" y="4757005"/>
            <a:ext cx="8147078" cy="1110391"/>
          </a:xfrm>
          <a:prstGeom prst="rect">
            <a:avLst/>
          </a:prstGeom>
        </p:spPr>
        <p:txBody>
          <a:bodyPr lIns="0" tIns="0" rIns="0" bIns="0" anchor="ctr" anchorCtr="0"/>
          <a:lstStyle>
            <a:lvl1pPr>
              <a:lnSpc>
                <a:spcPct val="100000"/>
              </a:lnSpc>
              <a:defRPr sz="855" b="0" i="0">
                <a:latin typeface="+mn-lt"/>
              </a:defRPr>
            </a:lvl1pPr>
            <a:lvl2pPr>
              <a:lnSpc>
                <a:spcPct val="100000"/>
              </a:lnSpc>
              <a:defRPr sz="855" b="0" i="0">
                <a:latin typeface="+mn-lt"/>
              </a:defRPr>
            </a:lvl2pPr>
            <a:lvl3pPr marL="171450" indent="-171450">
              <a:lnSpc>
                <a:spcPct val="100000"/>
              </a:lnSpc>
              <a:defRPr sz="855" b="0" i="0">
                <a:latin typeface="+mn-lt"/>
              </a:defRPr>
            </a:lvl3pPr>
            <a:lvl4pPr marL="341313" indent="-158750">
              <a:lnSpc>
                <a:spcPct val="100000"/>
              </a:lnSpc>
              <a:defRPr sz="855" b="0" i="0">
                <a:latin typeface="+mn-lt"/>
              </a:defRPr>
            </a:lvl4pPr>
            <a:lvl5pPr marL="512763" indent="-165100">
              <a:lnSpc>
                <a:spcPct val="100000"/>
              </a:lnSpc>
              <a:buFont typeface="Arial" panose="020B0604020202020204" pitchFamily="34" charset="0"/>
              <a:buChar char="•"/>
              <a:defRPr sz="855"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7" name="Gerade Verbindung 3">
            <a:extLst>
              <a:ext uri="{FF2B5EF4-FFF2-40B4-BE49-F238E27FC236}">
                <a16:creationId xmlns:a16="http://schemas.microsoft.com/office/drawing/2014/main" id="{2EB46BB1-27DB-E64D-B7D6-1D369CADCAA0}"/>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platzhalter 14">
            <a:extLst>
              <a:ext uri="{FF2B5EF4-FFF2-40B4-BE49-F238E27FC236}">
                <a16:creationId xmlns:a16="http://schemas.microsoft.com/office/drawing/2014/main" id="{E548BF9A-0D97-B145-A827-37C09C1A6E4A}"/>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22" name="Textplatzhalter 2">
            <a:extLst>
              <a:ext uri="{FF2B5EF4-FFF2-40B4-BE49-F238E27FC236}">
                <a16:creationId xmlns:a16="http://schemas.microsoft.com/office/drawing/2014/main" id="{4DCE2CC1-B15A-7C4B-9A13-51471C0F15E2}"/>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6" name="Textfeld 15">
            <a:extLst>
              <a:ext uri="{FF2B5EF4-FFF2-40B4-BE49-F238E27FC236}">
                <a16:creationId xmlns:a16="http://schemas.microsoft.com/office/drawing/2014/main" id="{14D484CB-64FC-2A45-8456-FF3C037CFFB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32" name="Text Placeholder 4">
            <a:extLst>
              <a:ext uri="{FF2B5EF4-FFF2-40B4-BE49-F238E27FC236}">
                <a16:creationId xmlns:a16="http://schemas.microsoft.com/office/drawing/2014/main" id="{3E44C093-661E-6443-A354-8AC2F254BEC4}"/>
              </a:ext>
            </a:extLst>
          </p:cNvPr>
          <p:cNvSpPr>
            <a:spLocks noGrp="1"/>
          </p:cNvSpPr>
          <p:nvPr>
            <p:ph type="body" sz="quarter" idx="28"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28" name="Titel 1">
            <a:extLst>
              <a:ext uri="{FF2B5EF4-FFF2-40B4-BE49-F238E27FC236}">
                <a16:creationId xmlns:a16="http://schemas.microsoft.com/office/drawing/2014/main" id="{BF839ED8-86FE-844F-8430-17BC9F4E0385}"/>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813204424"/>
      </p:ext>
    </p:extLst>
  </p:cSld>
  <p:clrMapOvr>
    <a:masterClrMapping/>
  </p:clrMapOvr>
  <p:extLst>
    <p:ext uri="{DCECCB84-F9BA-43D5-87BE-67443E8EF086}">
      <p15:sldGuideLst xmlns:p15="http://schemas.microsoft.com/office/powerpoint/2012/main">
        <p15:guide id="1" pos="20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lient Benefit Highligh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2621819"/>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491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sp>
        <p:nvSpPr>
          <p:cNvPr id="3" name="Text Placeholder 2"/>
          <p:cNvSpPr>
            <a:spLocks noGrp="1"/>
          </p:cNvSpPr>
          <p:nvPr>
            <p:ph type="body" sz="quarter" idx="21" hasCustomPrompt="1"/>
          </p:nvPr>
        </p:nvSpPr>
        <p:spPr>
          <a:xfrm>
            <a:off x="621135" y="1720768"/>
            <a:ext cx="2615184" cy="894541"/>
          </a:xfrm>
          <a:prstGeom prst="rect">
            <a:avLst/>
          </a:prstGeom>
        </p:spPr>
        <p:txBody>
          <a:bodyPr lIns="0" rIns="0" anchor="ctr" anchorCtr="0"/>
          <a:lstStyle>
            <a:lvl1pPr algn="ctr">
              <a:lnSpc>
                <a:spcPct val="100000"/>
              </a:lnSpc>
              <a:defRPr sz="1198" b="0">
                <a:solidFill>
                  <a:schemeClr val="tx2"/>
                </a:solidFill>
                <a:latin typeface="+mn-lt"/>
              </a:defRPr>
            </a:lvl1pPr>
            <a:lvl2pPr>
              <a:defRPr sz="1198"/>
            </a:lvl2pPr>
            <a:lvl3pPr>
              <a:defRPr sz="1198"/>
            </a:lvl3pPr>
          </a:lstStyle>
          <a:p>
            <a:pPr lvl="0"/>
            <a:r>
              <a:rPr lang="en-GB" noProof="0" dirty="0"/>
              <a:t>Click to edit Master text format</a:t>
            </a:r>
          </a:p>
        </p:txBody>
      </p:sp>
      <p:sp>
        <p:nvSpPr>
          <p:cNvPr id="19" name="Text Placeholder 18"/>
          <p:cNvSpPr>
            <a:spLocks noGrp="1"/>
          </p:cNvSpPr>
          <p:nvPr>
            <p:ph type="body" sz="quarter" idx="22" hasCustomPrompt="1"/>
          </p:nvPr>
        </p:nvSpPr>
        <p:spPr>
          <a:xfrm>
            <a:off x="621135" y="2805451"/>
            <a:ext cx="2615184" cy="894541"/>
          </a:xfrm>
          <a:prstGeom prst="rect">
            <a:avLst/>
          </a:prstGeom>
        </p:spPr>
        <p:txBody>
          <a:bodyPr lIns="0" rIns="0" anchor="ctr" anchorCtr="0"/>
          <a:lstStyle>
            <a:lvl1pPr algn="ctr">
              <a:lnSpc>
                <a:spcPct val="100000"/>
              </a:lnSpc>
              <a:defRPr sz="1198" b="0">
                <a:solidFill>
                  <a:schemeClr val="tx2"/>
                </a:solidFill>
                <a:latin typeface="+mn-lt"/>
              </a:defRPr>
            </a:lvl1pPr>
          </a:lstStyle>
          <a:p>
            <a:pPr lvl="0"/>
            <a:r>
              <a:rPr lang="en-GB" noProof="0" dirty="0"/>
              <a:t>Click to edit Master text format</a:t>
            </a:r>
          </a:p>
        </p:txBody>
      </p:sp>
      <p:sp>
        <p:nvSpPr>
          <p:cNvPr id="21" name="Text Placeholder 20"/>
          <p:cNvSpPr>
            <a:spLocks noGrp="1"/>
          </p:cNvSpPr>
          <p:nvPr>
            <p:ph type="body" sz="quarter" idx="23" hasCustomPrompt="1"/>
          </p:nvPr>
        </p:nvSpPr>
        <p:spPr>
          <a:xfrm>
            <a:off x="621135" y="3890134"/>
            <a:ext cx="2615184" cy="894541"/>
          </a:xfrm>
          <a:prstGeom prst="rect">
            <a:avLst/>
          </a:prstGeom>
        </p:spPr>
        <p:txBody>
          <a:bodyPr lIns="0" rIns="0" anchor="ctr" anchorCtr="0"/>
          <a:lstStyle>
            <a:lvl1pPr algn="ctr">
              <a:lnSpc>
                <a:spcPct val="100000"/>
              </a:lnSpc>
              <a:defRPr sz="1198" b="0">
                <a:solidFill>
                  <a:schemeClr val="tx2"/>
                </a:solidFill>
                <a:latin typeface="+mn-lt"/>
              </a:defRPr>
            </a:lvl1pPr>
          </a:lstStyle>
          <a:p>
            <a:pPr lvl="0"/>
            <a:r>
              <a:rPr lang="en-GB" noProof="0" dirty="0"/>
              <a:t>Click to edit Master text format</a:t>
            </a:r>
          </a:p>
        </p:txBody>
      </p:sp>
      <p:sp>
        <p:nvSpPr>
          <p:cNvPr id="23" name="Text Placeholder 22"/>
          <p:cNvSpPr>
            <a:spLocks noGrp="1"/>
          </p:cNvSpPr>
          <p:nvPr>
            <p:ph type="body" sz="quarter" idx="24"/>
          </p:nvPr>
        </p:nvSpPr>
        <p:spPr>
          <a:xfrm>
            <a:off x="3431717" y="1720768"/>
            <a:ext cx="8150546" cy="894541"/>
          </a:xfrm>
          <a:prstGeom prst="rect">
            <a:avLst/>
          </a:prstGeom>
        </p:spPr>
        <p:txBody>
          <a:bodyPr lIns="0" tIns="0" rIns="0" bIns="0" anchor="ctr" anchorCtr="0"/>
          <a:lstStyle>
            <a:lvl1pPr>
              <a:lnSpc>
                <a:spcPct val="100000"/>
              </a:lnSpc>
              <a:defRPr sz="855">
                <a:latin typeface="+mn-lt"/>
              </a:defRPr>
            </a:lvl1pPr>
            <a:lvl2pPr>
              <a:lnSpc>
                <a:spcPct val="100000"/>
              </a:lnSpc>
              <a:defRPr sz="855">
                <a:latin typeface="+mn-lt"/>
              </a:defRPr>
            </a:lvl2pPr>
            <a:lvl3pPr marL="171450" indent="-171450">
              <a:lnSpc>
                <a:spcPct val="100000"/>
              </a:lnSpc>
              <a:defRPr sz="855">
                <a:latin typeface="+mn-lt"/>
              </a:defRPr>
            </a:lvl3pPr>
            <a:lvl4pPr marL="341313" indent="-169863">
              <a:lnSpc>
                <a:spcPct val="100000"/>
              </a:lnSpc>
              <a:defRPr sz="855">
                <a:latin typeface="+mn-lt"/>
              </a:defRPr>
            </a:lvl4pPr>
            <a:lvl5pPr marL="512763" indent="-169863">
              <a:lnSpc>
                <a:spcPct val="100000"/>
              </a:lnSpc>
              <a:defRPr sz="855">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24"/>
          <p:cNvSpPr>
            <a:spLocks noGrp="1"/>
          </p:cNvSpPr>
          <p:nvPr>
            <p:ph type="body" sz="quarter" idx="25"/>
          </p:nvPr>
        </p:nvSpPr>
        <p:spPr>
          <a:xfrm>
            <a:off x="3431717" y="2805451"/>
            <a:ext cx="8150546" cy="894541"/>
          </a:xfrm>
          <a:prstGeom prst="rect">
            <a:avLst/>
          </a:prstGeom>
        </p:spPr>
        <p:txBody>
          <a:bodyPr lIns="0" tIns="0" rIns="0" bIns="0" anchor="ctr" anchorCtr="0"/>
          <a:lstStyle>
            <a:lvl1pPr>
              <a:lnSpc>
                <a:spcPct val="100000"/>
              </a:lnSpc>
              <a:defRPr sz="855">
                <a:latin typeface="+mn-lt"/>
              </a:defRPr>
            </a:lvl1pPr>
            <a:lvl2pPr>
              <a:lnSpc>
                <a:spcPct val="100000"/>
              </a:lnSpc>
              <a:defRPr sz="855">
                <a:latin typeface="+mn-lt"/>
              </a:defRPr>
            </a:lvl2pPr>
            <a:lvl3pPr marL="171450" indent="-171450">
              <a:lnSpc>
                <a:spcPct val="100000"/>
              </a:lnSpc>
              <a:defRPr sz="855">
                <a:latin typeface="+mn-lt"/>
              </a:defRPr>
            </a:lvl3pPr>
            <a:lvl4pPr marL="285750" indent="-103188">
              <a:lnSpc>
                <a:spcPct val="100000"/>
              </a:lnSpc>
              <a:defRPr sz="855">
                <a:latin typeface="+mn-lt"/>
              </a:defRPr>
            </a:lvl4pPr>
            <a:lvl5pPr marL="457200" indent="-165100">
              <a:lnSpc>
                <a:spcPct val="100000"/>
              </a:lnSpc>
              <a:defRPr sz="855">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26"/>
          </p:nvPr>
        </p:nvSpPr>
        <p:spPr>
          <a:xfrm>
            <a:off x="3432379" y="3890134"/>
            <a:ext cx="8150546" cy="894541"/>
          </a:xfrm>
          <a:prstGeom prst="rect">
            <a:avLst/>
          </a:prstGeom>
        </p:spPr>
        <p:txBody>
          <a:bodyPr lIns="0" tIns="0" rIns="0" bIns="0" anchor="ctr" anchorCtr="0"/>
          <a:lstStyle>
            <a:lvl1pPr>
              <a:lnSpc>
                <a:spcPct val="100000"/>
              </a:lnSpc>
              <a:defRPr sz="855">
                <a:latin typeface="+mn-lt"/>
              </a:defRPr>
            </a:lvl1pPr>
            <a:lvl2pPr>
              <a:lnSpc>
                <a:spcPct val="100000"/>
              </a:lnSpc>
              <a:defRPr sz="855">
                <a:latin typeface="+mn-lt"/>
              </a:defRPr>
            </a:lvl2pPr>
            <a:lvl3pPr marL="171450" indent="-171450">
              <a:lnSpc>
                <a:spcPct val="100000"/>
              </a:lnSpc>
              <a:defRPr sz="855">
                <a:latin typeface="+mn-lt"/>
              </a:defRPr>
            </a:lvl3pPr>
            <a:lvl4pPr marL="341313" indent="-158750">
              <a:lnSpc>
                <a:spcPct val="100000"/>
              </a:lnSpc>
              <a:defRPr sz="855">
                <a:latin typeface="+mn-lt"/>
              </a:defRPr>
            </a:lvl4pPr>
            <a:lvl5pPr marL="512763" indent="-171450">
              <a:lnSpc>
                <a:spcPct val="100000"/>
              </a:lnSpc>
              <a:defRPr sz="855">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27" hasCustomPrompt="1"/>
          </p:nvPr>
        </p:nvSpPr>
        <p:spPr>
          <a:xfrm>
            <a:off x="621135" y="4974815"/>
            <a:ext cx="2615184" cy="894844"/>
          </a:xfrm>
          <a:prstGeom prst="rect">
            <a:avLst/>
          </a:prstGeom>
        </p:spPr>
        <p:txBody>
          <a:bodyPr lIns="0" rIns="0" anchor="ctr" anchorCtr="0"/>
          <a:lstStyle>
            <a:lvl1pPr algn="ctr">
              <a:lnSpc>
                <a:spcPct val="100000"/>
              </a:lnSpc>
              <a:defRPr sz="1198" b="0">
                <a:solidFill>
                  <a:schemeClr val="tx2"/>
                </a:solidFill>
                <a:latin typeface="+mn-lt"/>
              </a:defRPr>
            </a:lvl1pPr>
            <a:lvl2pPr>
              <a:defRPr sz="1198" b="1">
                <a:solidFill>
                  <a:schemeClr val="tx2"/>
                </a:solidFill>
              </a:defRPr>
            </a:lvl2pPr>
            <a:lvl3pPr>
              <a:defRPr sz="1198" b="1">
                <a:solidFill>
                  <a:schemeClr val="tx2"/>
                </a:solidFill>
              </a:defRPr>
            </a:lvl3pPr>
            <a:lvl4pPr>
              <a:defRPr sz="1198" b="1">
                <a:solidFill>
                  <a:schemeClr val="tx2"/>
                </a:solidFill>
              </a:defRPr>
            </a:lvl4pPr>
            <a:lvl5pPr>
              <a:defRPr sz="1198" b="1">
                <a:solidFill>
                  <a:schemeClr val="tx2"/>
                </a:solidFill>
              </a:defRPr>
            </a:lvl5pPr>
          </a:lstStyle>
          <a:p>
            <a:pPr lvl="0"/>
            <a:r>
              <a:rPr lang="en-GB" noProof="0" dirty="0"/>
              <a:t>Click to edit Master text format</a:t>
            </a:r>
            <a:endParaRPr lang="en-GB" dirty="0"/>
          </a:p>
        </p:txBody>
      </p:sp>
      <p:sp>
        <p:nvSpPr>
          <p:cNvPr id="6" name="Text Placeholder 5"/>
          <p:cNvSpPr>
            <a:spLocks noGrp="1"/>
          </p:cNvSpPr>
          <p:nvPr>
            <p:ph type="body" sz="quarter" idx="28"/>
          </p:nvPr>
        </p:nvSpPr>
        <p:spPr>
          <a:xfrm>
            <a:off x="3432379" y="4974815"/>
            <a:ext cx="8150546" cy="894844"/>
          </a:xfrm>
          <a:prstGeom prst="rect">
            <a:avLst/>
          </a:prstGeom>
        </p:spPr>
        <p:txBody>
          <a:bodyPr lIns="0" tIns="0" rIns="0" bIns="0" anchor="ctr" anchorCtr="0"/>
          <a:lstStyle>
            <a:lvl1pPr algn="l" defTabSz="554275" rtl="0" eaLnBrk="1" latinLnBrk="0" hangingPunct="1">
              <a:lnSpc>
                <a:spcPct val="100000"/>
              </a:lnSpc>
              <a:defRPr lang="en-US" sz="855" b="0" i="0" kern="0" spc="0" noProof="0" dirty="0" smtClean="0">
                <a:solidFill>
                  <a:schemeClr val="tx1"/>
                </a:solidFill>
                <a:latin typeface="+mn-lt"/>
                <a:ea typeface="+mn-ea"/>
                <a:cs typeface="Arial" pitchFamily="34" charset="0"/>
              </a:defRPr>
            </a:lvl1pPr>
            <a:lvl2pPr algn="l" defTabSz="554275" rtl="0" eaLnBrk="1" latinLnBrk="0" hangingPunct="1">
              <a:lnSpc>
                <a:spcPct val="100000"/>
              </a:lnSpc>
              <a:defRPr lang="en-US" sz="855" b="0" i="0" kern="0" spc="0" noProof="0" dirty="0" smtClean="0">
                <a:solidFill>
                  <a:schemeClr val="tx1"/>
                </a:solidFill>
                <a:latin typeface="+mn-lt"/>
                <a:ea typeface="+mn-ea"/>
                <a:cs typeface="Arial" pitchFamily="34" charset="0"/>
              </a:defRPr>
            </a:lvl2pPr>
            <a:lvl3pPr marL="171450" indent="-171450" algn="l" defTabSz="554275" rtl="0" eaLnBrk="1" latinLnBrk="0" hangingPunct="1">
              <a:lnSpc>
                <a:spcPct val="100000"/>
              </a:lnSpc>
              <a:defRPr lang="en-US" sz="855" b="0" i="0" kern="0" spc="0" noProof="0" dirty="0" smtClean="0">
                <a:solidFill>
                  <a:schemeClr val="tx1"/>
                </a:solidFill>
                <a:latin typeface="+mn-lt"/>
                <a:ea typeface="+mn-ea"/>
                <a:cs typeface="Arial" pitchFamily="34" charset="0"/>
              </a:defRPr>
            </a:lvl3pPr>
            <a:lvl4pPr marL="341313" indent="-171450" algn="l" defTabSz="554275" rtl="0" eaLnBrk="1" latinLnBrk="0" hangingPunct="1">
              <a:lnSpc>
                <a:spcPct val="100000"/>
              </a:lnSpc>
              <a:defRPr lang="en-US" sz="855" b="0" i="0" kern="0" spc="0" noProof="0" dirty="0" smtClean="0">
                <a:solidFill>
                  <a:schemeClr val="tx1"/>
                </a:solidFill>
                <a:latin typeface="+mn-lt"/>
                <a:ea typeface="+mn-ea"/>
                <a:cs typeface="Arial" pitchFamily="34" charset="0"/>
              </a:defRPr>
            </a:lvl4pPr>
            <a:lvl5pPr marL="512763" indent="-171450" algn="l" defTabSz="554275" rtl="0" eaLnBrk="1" latinLnBrk="0" hangingPunct="1">
              <a:lnSpc>
                <a:spcPct val="100000"/>
              </a:lnSpc>
              <a:defRPr lang="de-CH" sz="855" b="0" i="0" kern="0" spc="0" noProof="0" dirty="0" smtClean="0">
                <a:solidFill>
                  <a:schemeClr val="tx1"/>
                </a:solidFill>
                <a:latin typeface="+mn-lt"/>
                <a:ea typeface="+mn-ea"/>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Gerade Verbindung 3">
            <a:extLst>
              <a:ext uri="{FF2B5EF4-FFF2-40B4-BE49-F238E27FC236}">
                <a16:creationId xmlns:a16="http://schemas.microsoft.com/office/drawing/2014/main" id="{F3D1C6CB-5336-A14B-85C3-103246ECD2E0}"/>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14">
            <a:extLst>
              <a:ext uri="{FF2B5EF4-FFF2-40B4-BE49-F238E27FC236}">
                <a16:creationId xmlns:a16="http://schemas.microsoft.com/office/drawing/2014/main" id="{108C3AFC-C173-8C4E-8EDE-0F782C276D50}"/>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24" name="Textplatzhalter 2">
            <a:extLst>
              <a:ext uri="{FF2B5EF4-FFF2-40B4-BE49-F238E27FC236}">
                <a16:creationId xmlns:a16="http://schemas.microsoft.com/office/drawing/2014/main" id="{A6BA594B-2B80-914B-941D-C539BA0ABD36}"/>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cxnSp>
        <p:nvCxnSpPr>
          <p:cNvPr id="32" name="Straight Connector 31">
            <a:extLst>
              <a:ext uri="{FF2B5EF4-FFF2-40B4-BE49-F238E27FC236}">
                <a16:creationId xmlns:a16="http://schemas.microsoft.com/office/drawing/2014/main" id="{6BF8F313-F508-6741-A197-1BA8F952F4C8}"/>
              </a:ext>
            </a:extLst>
          </p:cNvPr>
          <p:cNvCxnSpPr>
            <a:cxnSpLocks/>
          </p:cNvCxnSpPr>
          <p:nvPr userDrawn="1"/>
        </p:nvCxnSpPr>
        <p:spPr>
          <a:xfrm>
            <a:off x="3337560" y="1714500"/>
            <a:ext cx="0" cy="4146633"/>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15">
            <a:extLst>
              <a:ext uri="{FF2B5EF4-FFF2-40B4-BE49-F238E27FC236}">
                <a16:creationId xmlns:a16="http://schemas.microsoft.com/office/drawing/2014/main" id="{814765F0-8B51-6149-A701-AA09243816F0}"/>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34" name="Text Placeholder 4">
            <a:extLst>
              <a:ext uri="{FF2B5EF4-FFF2-40B4-BE49-F238E27FC236}">
                <a16:creationId xmlns:a16="http://schemas.microsoft.com/office/drawing/2014/main" id="{35281EF3-B10B-9B4B-82CB-34D2F0D948D0}"/>
              </a:ext>
            </a:extLst>
          </p:cNvPr>
          <p:cNvSpPr>
            <a:spLocks noGrp="1"/>
          </p:cNvSpPr>
          <p:nvPr>
            <p:ph type="body" sz="quarter" idx="29"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28" name="Titel 1">
            <a:extLst>
              <a:ext uri="{FF2B5EF4-FFF2-40B4-BE49-F238E27FC236}">
                <a16:creationId xmlns:a16="http://schemas.microsoft.com/office/drawing/2014/main" id="{F65827E1-543C-6748-882B-E92379961BD2}"/>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5242228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2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167918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593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cxnSp>
        <p:nvCxnSpPr>
          <p:cNvPr id="11" name="Gerade Verbindung 3">
            <a:extLst>
              <a:ext uri="{FF2B5EF4-FFF2-40B4-BE49-F238E27FC236}">
                <a16:creationId xmlns:a16="http://schemas.microsoft.com/office/drawing/2014/main" id="{EA1EB10E-419B-9142-A940-044EA97F6049}"/>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4">
            <a:extLst>
              <a:ext uri="{FF2B5EF4-FFF2-40B4-BE49-F238E27FC236}">
                <a16:creationId xmlns:a16="http://schemas.microsoft.com/office/drawing/2014/main" id="{82A5B2AF-9373-C142-8E5D-283DF4D25466}"/>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4" name="Textplatzhalter 2">
            <a:extLst>
              <a:ext uri="{FF2B5EF4-FFF2-40B4-BE49-F238E27FC236}">
                <a16:creationId xmlns:a16="http://schemas.microsoft.com/office/drawing/2014/main" id="{F471B8E3-EFD3-334F-A8A2-450F4797ADE8}"/>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6" name="Textfeld 15">
            <a:extLst>
              <a:ext uri="{FF2B5EF4-FFF2-40B4-BE49-F238E27FC236}">
                <a16:creationId xmlns:a16="http://schemas.microsoft.com/office/drawing/2014/main" id="{09FFF042-D549-844A-863C-718E45054AE9}"/>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8" name="Text Placeholder 4">
            <a:extLst>
              <a:ext uri="{FF2B5EF4-FFF2-40B4-BE49-F238E27FC236}">
                <a16:creationId xmlns:a16="http://schemas.microsoft.com/office/drawing/2014/main" id="{D3A023BE-92C3-9748-96FB-926D11BEDC38}"/>
              </a:ext>
            </a:extLst>
          </p:cNvPr>
          <p:cNvSpPr>
            <a:spLocks noGrp="1"/>
          </p:cNvSpPr>
          <p:nvPr>
            <p:ph type="body" sz="quarter" idx="28"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19" name="Titel 1">
            <a:extLst>
              <a:ext uri="{FF2B5EF4-FFF2-40B4-BE49-F238E27FC236}">
                <a16:creationId xmlns:a16="http://schemas.microsoft.com/office/drawing/2014/main" id="{46003BA9-365A-A64B-8B6B-35E3E490BB2F}"/>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
        <p:nvSpPr>
          <p:cNvPr id="5" name="Text Placeholder 4"/>
          <p:cNvSpPr>
            <a:spLocks noGrp="1"/>
          </p:cNvSpPr>
          <p:nvPr>
            <p:ph type="body" sz="quarter" idx="29"/>
          </p:nvPr>
        </p:nvSpPr>
        <p:spPr>
          <a:xfrm>
            <a:off x="609601" y="1714500"/>
            <a:ext cx="5357423" cy="4152900"/>
          </a:xfrm>
          <a:prstGeom prst="rect">
            <a:avLst/>
          </a:prstGeom>
        </p:spPr>
        <p:txBody>
          <a:bodyPr lIns="0" tIns="0" rIns="0" bIns="0"/>
          <a:lstStyle>
            <a:lvl1pPr>
              <a:lnSpc>
                <a:spcPct val="100000"/>
              </a:lnSpc>
              <a:spcBef>
                <a:spcPts val="0"/>
              </a:spcBef>
              <a:spcAft>
                <a:spcPts val="600"/>
              </a:spcAft>
              <a:defRPr sz="1100" b="1">
                <a:solidFill>
                  <a:schemeClr val="tx2"/>
                </a:solidFill>
              </a:defRPr>
            </a:lvl1pPr>
            <a:lvl2pPr>
              <a:lnSpc>
                <a:spcPct val="100000"/>
              </a:lnSpc>
              <a:spcBef>
                <a:spcPts val="0"/>
              </a:spcBef>
              <a:spcAft>
                <a:spcPts val="600"/>
              </a:spcAft>
              <a:defRPr sz="1100"/>
            </a:lvl2pPr>
            <a:lvl3pPr marL="171450" indent="-171450">
              <a:lnSpc>
                <a:spcPct val="100000"/>
              </a:lnSpc>
              <a:spcBef>
                <a:spcPts val="0"/>
              </a:spcBef>
              <a:spcAft>
                <a:spcPts val="600"/>
              </a:spcAft>
              <a:defRPr sz="1100"/>
            </a:lvl3pPr>
            <a:lvl4pPr marL="341313" indent="-171450">
              <a:lnSpc>
                <a:spcPct val="100000"/>
              </a:lnSpc>
              <a:spcBef>
                <a:spcPts val="0"/>
              </a:spcBef>
              <a:spcAft>
                <a:spcPts val="600"/>
              </a:spcAft>
              <a:defRPr sz="1100"/>
            </a:lvl4pPr>
            <a:lvl5pPr marL="512763" indent="-165100">
              <a:lnSpc>
                <a:spcPct val="100000"/>
              </a:lnSpc>
              <a:spcBef>
                <a:spcPts val="0"/>
              </a:spcBef>
              <a:spcAft>
                <a:spcPts val="600"/>
              </a:spcAft>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30"/>
          </p:nvPr>
        </p:nvSpPr>
        <p:spPr>
          <a:xfrm>
            <a:off x="6225117" y="1714500"/>
            <a:ext cx="5357284" cy="4152900"/>
          </a:xfrm>
          <a:prstGeom prst="rect">
            <a:avLst/>
          </a:prstGeom>
        </p:spPr>
        <p:txBody>
          <a:bodyPr lIns="0" tIns="0" rIns="0" bIns="0"/>
          <a:lstStyle>
            <a:lvl1pPr>
              <a:lnSpc>
                <a:spcPct val="100000"/>
              </a:lnSpc>
              <a:spcBef>
                <a:spcPts val="0"/>
              </a:spcBef>
              <a:spcAft>
                <a:spcPts val="600"/>
              </a:spcAft>
              <a:defRPr sz="1100" b="1">
                <a:solidFill>
                  <a:schemeClr val="tx2"/>
                </a:solidFill>
              </a:defRPr>
            </a:lvl1pPr>
            <a:lvl2pPr>
              <a:lnSpc>
                <a:spcPct val="100000"/>
              </a:lnSpc>
              <a:spcBef>
                <a:spcPts val="0"/>
              </a:spcBef>
              <a:spcAft>
                <a:spcPts val="600"/>
              </a:spcAft>
              <a:defRPr sz="1100"/>
            </a:lvl2pPr>
            <a:lvl3pPr marL="115888" indent="-115888">
              <a:lnSpc>
                <a:spcPct val="100000"/>
              </a:lnSpc>
              <a:spcBef>
                <a:spcPts val="0"/>
              </a:spcBef>
              <a:spcAft>
                <a:spcPts val="600"/>
              </a:spcAft>
              <a:defRPr sz="1100"/>
            </a:lvl3pPr>
            <a:lvl4pPr marL="341313" indent="-171450">
              <a:lnSpc>
                <a:spcPct val="100000"/>
              </a:lnSpc>
              <a:spcBef>
                <a:spcPts val="0"/>
              </a:spcBef>
              <a:spcAft>
                <a:spcPts val="600"/>
              </a:spcAft>
              <a:defRPr sz="1100"/>
            </a:lvl4pPr>
            <a:lvl5pPr marL="512763" indent="-165100">
              <a:lnSpc>
                <a:spcPct val="100000"/>
              </a:lnSpc>
              <a:spcBef>
                <a:spcPts val="0"/>
              </a:spcBef>
              <a:spcAft>
                <a:spcPts val="600"/>
              </a:spcAft>
              <a:buFont typeface="Arial" panose="020B0604020202020204" pitchFamily="34" charset="0"/>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916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97563057"/>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184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sp>
        <p:nvSpPr>
          <p:cNvPr id="5" name="Content Placeholder 4"/>
          <p:cNvSpPr>
            <a:spLocks noGrp="1"/>
          </p:cNvSpPr>
          <p:nvPr>
            <p:ph sz="quarter" idx="29"/>
          </p:nvPr>
        </p:nvSpPr>
        <p:spPr>
          <a:xfrm>
            <a:off x="609600" y="1720596"/>
            <a:ext cx="3422651" cy="4686300"/>
          </a:xfrm>
          <a:prstGeom prst="rect">
            <a:avLst/>
          </a:prstGeom>
        </p:spPr>
        <p:txBody>
          <a:bodyPr lIns="0" tIns="0" rIns="0" bIns="0"/>
          <a:lstStyle>
            <a:lvl1pPr>
              <a:lnSpc>
                <a:spcPct val="100000"/>
              </a:lnSpc>
              <a:spcBef>
                <a:spcPts val="0"/>
              </a:spcBef>
              <a:spcAft>
                <a:spcPts val="600"/>
              </a:spcAft>
              <a:defRPr sz="900" b="1">
                <a:solidFill>
                  <a:schemeClr val="tx2"/>
                </a:solidFill>
              </a:defRPr>
            </a:lvl1pPr>
            <a:lvl2pPr>
              <a:lnSpc>
                <a:spcPct val="100000"/>
              </a:lnSpc>
              <a:spcBef>
                <a:spcPts val="0"/>
              </a:spcBef>
              <a:spcAft>
                <a:spcPts val="600"/>
              </a:spcAft>
              <a:defRPr sz="900"/>
            </a:lvl2pPr>
            <a:lvl3pPr marL="115888" indent="-115888">
              <a:lnSpc>
                <a:spcPct val="100000"/>
              </a:lnSpc>
              <a:spcBef>
                <a:spcPts val="0"/>
              </a:spcBef>
              <a:spcAft>
                <a:spcPts val="600"/>
              </a:spcAft>
              <a:defRPr sz="900"/>
            </a:lvl3pPr>
            <a:lvl4pPr marL="341313" indent="-171450">
              <a:lnSpc>
                <a:spcPct val="100000"/>
              </a:lnSpc>
              <a:spcBef>
                <a:spcPts val="0"/>
              </a:spcBef>
              <a:spcAft>
                <a:spcPts val="600"/>
              </a:spcAft>
              <a:defRPr sz="900"/>
            </a:lvl4pPr>
            <a:lvl5pPr marL="512763" indent="-165100">
              <a:lnSpc>
                <a:spcPct val="100000"/>
              </a:lnSpc>
              <a:spcBef>
                <a:spcPts val="0"/>
              </a:spcBef>
              <a:spcAft>
                <a:spcPts val="600"/>
              </a:spcAft>
              <a:buFont typeface="Arial" panose="020B0604020202020204" pitchFamily="34" charset="0"/>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Gerade Verbindung 3">
            <a:extLst>
              <a:ext uri="{FF2B5EF4-FFF2-40B4-BE49-F238E27FC236}">
                <a16:creationId xmlns:a16="http://schemas.microsoft.com/office/drawing/2014/main" id="{619B5860-C8C3-D949-9712-E08277B5D8EF}"/>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4">
            <a:extLst>
              <a:ext uri="{FF2B5EF4-FFF2-40B4-BE49-F238E27FC236}">
                <a16:creationId xmlns:a16="http://schemas.microsoft.com/office/drawing/2014/main" id="{D21F9F29-B17B-F247-A020-0E5032639D89}"/>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4" name="Textplatzhalter 2">
            <a:extLst>
              <a:ext uri="{FF2B5EF4-FFF2-40B4-BE49-F238E27FC236}">
                <a16:creationId xmlns:a16="http://schemas.microsoft.com/office/drawing/2014/main" id="{F9E04CD6-8D36-9F4A-9597-055623E1B5A8}"/>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6" name="Textfeld 15">
            <a:extLst>
              <a:ext uri="{FF2B5EF4-FFF2-40B4-BE49-F238E27FC236}">
                <a16:creationId xmlns:a16="http://schemas.microsoft.com/office/drawing/2014/main" id="{421D0379-5C9D-854D-8B97-3DF18130F951}"/>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8" name="Text Placeholder 4">
            <a:extLst>
              <a:ext uri="{FF2B5EF4-FFF2-40B4-BE49-F238E27FC236}">
                <a16:creationId xmlns:a16="http://schemas.microsoft.com/office/drawing/2014/main" id="{2D49DC6E-EE42-F348-B631-18EFC740D56C}"/>
              </a:ext>
            </a:extLst>
          </p:cNvPr>
          <p:cNvSpPr>
            <a:spLocks noGrp="1"/>
          </p:cNvSpPr>
          <p:nvPr>
            <p:ph type="body" sz="quarter" idx="28" hasCustomPrompt="1"/>
          </p:nvPr>
        </p:nvSpPr>
        <p:spPr>
          <a:xfrm>
            <a:off x="609600" y="1181100"/>
            <a:ext cx="10972800" cy="533400"/>
          </a:xfrm>
          <a:prstGeom prst="rect">
            <a:avLst/>
          </a:prstGeom>
        </p:spPr>
        <p:txBody>
          <a:bodyPr lIns="0" tIns="0" rIns="0" bIns="0" anchor="ctr"/>
          <a:lstStyle>
            <a:lvl1pPr>
              <a:lnSpc>
                <a:spcPct val="100000"/>
              </a:lnSpc>
              <a:defRPr sz="1200">
                <a:solidFill>
                  <a:schemeClr val="tx1"/>
                </a:solidFill>
              </a:defRPr>
            </a:lvl1pPr>
          </a:lstStyle>
          <a:p>
            <a:pPr lvl="0"/>
            <a:r>
              <a:rPr lang="en-US" dirty="0"/>
              <a:t>Edit slide text</a:t>
            </a:r>
          </a:p>
        </p:txBody>
      </p:sp>
      <p:sp>
        <p:nvSpPr>
          <p:cNvPr id="21" name="Titel 1">
            <a:extLst>
              <a:ext uri="{FF2B5EF4-FFF2-40B4-BE49-F238E27FC236}">
                <a16:creationId xmlns:a16="http://schemas.microsoft.com/office/drawing/2014/main" id="{D315B4BF-9F73-B448-8B8D-EEE5F7280A4E}"/>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
        <p:nvSpPr>
          <p:cNvPr id="22" name="Content Placeholder 4"/>
          <p:cNvSpPr>
            <a:spLocks noGrp="1"/>
          </p:cNvSpPr>
          <p:nvPr>
            <p:ph sz="quarter" idx="30"/>
          </p:nvPr>
        </p:nvSpPr>
        <p:spPr>
          <a:xfrm>
            <a:off x="4384675" y="1720596"/>
            <a:ext cx="3422651" cy="4686300"/>
          </a:xfrm>
          <a:prstGeom prst="rect">
            <a:avLst/>
          </a:prstGeom>
        </p:spPr>
        <p:txBody>
          <a:bodyPr lIns="0" tIns="0" rIns="0" bIns="0"/>
          <a:lstStyle>
            <a:lvl1pPr>
              <a:lnSpc>
                <a:spcPct val="100000"/>
              </a:lnSpc>
              <a:spcBef>
                <a:spcPts val="0"/>
              </a:spcBef>
              <a:spcAft>
                <a:spcPts val="600"/>
              </a:spcAft>
              <a:defRPr sz="900" b="1">
                <a:solidFill>
                  <a:schemeClr val="tx2"/>
                </a:solidFill>
              </a:defRPr>
            </a:lvl1pPr>
            <a:lvl2pPr>
              <a:lnSpc>
                <a:spcPct val="100000"/>
              </a:lnSpc>
              <a:spcBef>
                <a:spcPts val="0"/>
              </a:spcBef>
              <a:spcAft>
                <a:spcPts val="600"/>
              </a:spcAft>
              <a:defRPr sz="900"/>
            </a:lvl2pPr>
            <a:lvl3pPr marL="115888" indent="-115888">
              <a:lnSpc>
                <a:spcPct val="100000"/>
              </a:lnSpc>
              <a:spcBef>
                <a:spcPts val="0"/>
              </a:spcBef>
              <a:spcAft>
                <a:spcPts val="600"/>
              </a:spcAft>
              <a:defRPr sz="900"/>
            </a:lvl3pPr>
            <a:lvl4pPr marL="341313" indent="-171450">
              <a:lnSpc>
                <a:spcPct val="100000"/>
              </a:lnSpc>
              <a:spcBef>
                <a:spcPts val="0"/>
              </a:spcBef>
              <a:spcAft>
                <a:spcPts val="600"/>
              </a:spcAft>
              <a:defRPr sz="900"/>
            </a:lvl4pPr>
            <a:lvl5pPr marL="512763" indent="-165100">
              <a:lnSpc>
                <a:spcPct val="100000"/>
              </a:lnSpc>
              <a:spcBef>
                <a:spcPts val="0"/>
              </a:spcBef>
              <a:spcAft>
                <a:spcPts val="600"/>
              </a:spcAft>
              <a:buFont typeface="Arial" panose="020B0604020202020204" pitchFamily="34" charset="0"/>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4"/>
          <p:cNvSpPr>
            <a:spLocks noGrp="1"/>
          </p:cNvSpPr>
          <p:nvPr>
            <p:ph sz="quarter" idx="31"/>
          </p:nvPr>
        </p:nvSpPr>
        <p:spPr>
          <a:xfrm>
            <a:off x="8159749" y="1720596"/>
            <a:ext cx="3422651" cy="4686300"/>
          </a:xfrm>
          <a:prstGeom prst="rect">
            <a:avLst/>
          </a:prstGeom>
        </p:spPr>
        <p:txBody>
          <a:bodyPr lIns="0" tIns="0" rIns="0" bIns="0"/>
          <a:lstStyle>
            <a:lvl1pPr>
              <a:lnSpc>
                <a:spcPct val="100000"/>
              </a:lnSpc>
              <a:spcBef>
                <a:spcPts val="0"/>
              </a:spcBef>
              <a:spcAft>
                <a:spcPts val="600"/>
              </a:spcAft>
              <a:defRPr sz="900" b="1">
                <a:solidFill>
                  <a:schemeClr val="tx2"/>
                </a:solidFill>
              </a:defRPr>
            </a:lvl1pPr>
            <a:lvl2pPr>
              <a:lnSpc>
                <a:spcPct val="100000"/>
              </a:lnSpc>
              <a:spcBef>
                <a:spcPts val="0"/>
              </a:spcBef>
              <a:spcAft>
                <a:spcPts val="600"/>
              </a:spcAft>
              <a:defRPr sz="900"/>
            </a:lvl2pPr>
            <a:lvl3pPr marL="115888" indent="-115888">
              <a:lnSpc>
                <a:spcPct val="100000"/>
              </a:lnSpc>
              <a:spcBef>
                <a:spcPts val="0"/>
              </a:spcBef>
              <a:spcAft>
                <a:spcPts val="600"/>
              </a:spcAft>
              <a:defRPr sz="900"/>
            </a:lvl3pPr>
            <a:lvl4pPr marL="341313" indent="-171450">
              <a:lnSpc>
                <a:spcPct val="100000"/>
              </a:lnSpc>
              <a:spcBef>
                <a:spcPts val="0"/>
              </a:spcBef>
              <a:spcAft>
                <a:spcPts val="600"/>
              </a:spcAft>
              <a:defRPr sz="900"/>
            </a:lvl4pPr>
            <a:lvl5pPr marL="512763" indent="-165100">
              <a:lnSpc>
                <a:spcPct val="100000"/>
              </a:lnSpc>
              <a:spcBef>
                <a:spcPts val="0"/>
              </a:spcBef>
              <a:spcAft>
                <a:spcPts val="600"/>
              </a:spcAft>
              <a:buFont typeface="Arial" panose="020B0604020202020204" pitchFamily="34" charset="0"/>
              <a:buChar cha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59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1 Person with room for tab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8096265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0672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sp>
        <p:nvSpPr>
          <p:cNvPr id="6" name="Text Placeholder 5"/>
          <p:cNvSpPr>
            <a:spLocks noGrp="1"/>
          </p:cNvSpPr>
          <p:nvPr>
            <p:ph type="body" sz="quarter" idx="26"/>
          </p:nvPr>
        </p:nvSpPr>
        <p:spPr>
          <a:xfrm>
            <a:off x="609600" y="2332494"/>
            <a:ext cx="2146301" cy="4068305"/>
          </a:xfrm>
          <a:prstGeom prst="rect">
            <a:avLst/>
          </a:prstGeom>
        </p:spPr>
        <p:txBody>
          <a:bodyPr lIns="0" tIns="0" rIns="0" bIns="0"/>
          <a:lstStyle>
            <a:lvl1pPr>
              <a:lnSpc>
                <a:spcPct val="100000"/>
              </a:lnSpc>
              <a:spcAft>
                <a:spcPts val="0"/>
              </a:spcAft>
              <a:defRPr sz="750" b="1">
                <a:solidFill>
                  <a:schemeClr val="tx2"/>
                </a:solidFill>
              </a:defRPr>
            </a:lvl1pPr>
            <a:lvl2pPr>
              <a:spcBef>
                <a:spcPts val="0"/>
              </a:spcBef>
              <a:spcAft>
                <a:spcPts val="0"/>
              </a:spcAft>
              <a:tabLst>
                <a:tab pos="231775" algn="l"/>
              </a:tabLst>
              <a:defRPr sz="750"/>
            </a:lvl2pPr>
            <a:lvl3pPr marL="114300" indent="-114300">
              <a:spcBef>
                <a:spcPts val="0"/>
              </a:spcBef>
              <a:spcAft>
                <a:spcPts val="0"/>
              </a:spcAft>
              <a:defRPr sz="750"/>
            </a:lvl3pPr>
            <a:lvl4pPr marL="228600" indent="-103188">
              <a:spcBef>
                <a:spcPts val="0"/>
              </a:spcBef>
              <a:spcAft>
                <a:spcPts val="0"/>
              </a:spcAft>
              <a:defRPr sz="750"/>
            </a:lvl4pPr>
            <a:lvl5pPr marL="342900" indent="-114300">
              <a:spcBef>
                <a:spcPts val="0"/>
              </a:spcBef>
              <a:spcAft>
                <a:spcPts val="0"/>
              </a:spcAft>
              <a:buFont typeface="Arial" panose="020B0604020202020204" pitchFamily="34" charset="0"/>
              <a:buChar cha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feld 21">
            <a:extLst>
              <a:ext uri="{FF2B5EF4-FFF2-40B4-BE49-F238E27FC236}">
                <a16:creationId xmlns:a16="http://schemas.microsoft.com/office/drawing/2014/main" id="{01582E12-0F6C-4555-9F6F-FF899F988101}"/>
              </a:ext>
            </a:extLst>
          </p:cNvPr>
          <p:cNvSpPr txBox="1"/>
          <p:nvPr userDrawn="1"/>
        </p:nvSpPr>
        <p:spPr>
          <a:xfrm>
            <a:off x="9263254" y="6488008"/>
            <a:ext cx="2017487" cy="63735"/>
          </a:xfrm>
          <a:prstGeom prst="rect">
            <a:avLst/>
          </a:prstGeom>
          <a:noFill/>
        </p:spPr>
        <p:txBody>
          <a:bodyPr wrap="square" lIns="0" tIns="0" rIns="0" bIns="0" rtlCol="0">
            <a:spAutoFit/>
          </a:bodyPr>
          <a:lstStyle/>
          <a:p>
            <a:pPr algn="r" defTabSz="554275">
              <a:defRPr/>
            </a:pPr>
            <a:fld id="{46F801DF-C1CA-4E4D-A69D-01F4C25AFCC6}" type="slidenum">
              <a:rPr lang="en-GB" sz="414" noProof="0" smtClean="0">
                <a:solidFill>
                  <a:srgbClr val="FFFFFF"/>
                </a:solidFill>
                <a:cs typeface="Arial"/>
              </a:rPr>
              <a:pPr algn="r" defTabSz="554275">
                <a:defRPr/>
              </a:pPr>
              <a:t>‹#›</a:t>
            </a:fld>
            <a:endParaRPr lang="en-GB" sz="414" noProof="0" dirty="0">
              <a:solidFill>
                <a:srgbClr val="FFFFFF"/>
              </a:solidFill>
              <a:cs typeface="Arial"/>
            </a:endParaRPr>
          </a:p>
        </p:txBody>
      </p:sp>
      <p:sp>
        <p:nvSpPr>
          <p:cNvPr id="28" name="Bildplatzhalter 4">
            <a:extLst>
              <a:ext uri="{FF2B5EF4-FFF2-40B4-BE49-F238E27FC236}">
                <a16:creationId xmlns:a16="http://schemas.microsoft.com/office/drawing/2014/main" id="{CF0CB02E-121F-4CB7-824D-F7DECEA6F201}"/>
              </a:ext>
            </a:extLst>
          </p:cNvPr>
          <p:cNvSpPr>
            <a:spLocks noGrp="1" noChangeAspect="1"/>
          </p:cNvSpPr>
          <p:nvPr>
            <p:ph type="pic" sz="quarter" idx="21" hasCustomPrompt="1"/>
          </p:nvPr>
        </p:nvSpPr>
        <p:spPr>
          <a:xfrm>
            <a:off x="609600" y="1196475"/>
            <a:ext cx="859155" cy="1038049"/>
          </a:xfrm>
          <a:prstGeom prst="rect">
            <a:avLst/>
          </a:prstGeom>
        </p:spPr>
        <p:txBody>
          <a:bodyPr vert="horz"/>
          <a:lstStyle>
            <a:lvl1pPr>
              <a:defRPr sz="599">
                <a:latin typeface="+mn-lt"/>
              </a:defRPr>
            </a:lvl1pPr>
          </a:lstStyle>
          <a:p>
            <a:r>
              <a:rPr lang="en-GB" noProof="0" dirty="0"/>
              <a:t>Picture</a:t>
            </a:r>
          </a:p>
        </p:txBody>
      </p:sp>
      <p:cxnSp>
        <p:nvCxnSpPr>
          <p:cNvPr id="13" name="Gerade Verbindung 3">
            <a:extLst>
              <a:ext uri="{FF2B5EF4-FFF2-40B4-BE49-F238E27FC236}">
                <a16:creationId xmlns:a16="http://schemas.microsoft.com/office/drawing/2014/main" id="{FFA3788D-1896-C34C-B293-09703C01B0AA}"/>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platzhalter 14">
            <a:extLst>
              <a:ext uri="{FF2B5EF4-FFF2-40B4-BE49-F238E27FC236}">
                <a16:creationId xmlns:a16="http://schemas.microsoft.com/office/drawing/2014/main" id="{F756EBA7-93AB-5C45-A570-5CBA83093EDD}"/>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person’s title</a:t>
            </a:r>
          </a:p>
        </p:txBody>
      </p:sp>
      <p:sp>
        <p:nvSpPr>
          <p:cNvPr id="17" name="Textfeld 15">
            <a:extLst>
              <a:ext uri="{FF2B5EF4-FFF2-40B4-BE49-F238E27FC236}">
                <a16:creationId xmlns:a16="http://schemas.microsoft.com/office/drawing/2014/main" id="{928D6DF0-E46C-0246-94F5-4CB85FA272BF}"/>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5" name="Titel 1">
            <a:extLst>
              <a:ext uri="{FF2B5EF4-FFF2-40B4-BE49-F238E27FC236}">
                <a16:creationId xmlns:a16="http://schemas.microsoft.com/office/drawing/2014/main" id="{60C26322-8278-6B47-9990-2D8F12CAB056}"/>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
        <p:nvSpPr>
          <p:cNvPr id="9" name="Text Placeholder 8"/>
          <p:cNvSpPr>
            <a:spLocks noGrp="1"/>
          </p:cNvSpPr>
          <p:nvPr>
            <p:ph type="body" sz="quarter" idx="27"/>
          </p:nvPr>
        </p:nvSpPr>
        <p:spPr>
          <a:xfrm>
            <a:off x="2986008" y="1196474"/>
            <a:ext cx="8596393" cy="5204326"/>
          </a:xfrm>
          <a:prstGeom prst="rect">
            <a:avLst/>
          </a:prstGeom>
        </p:spPr>
        <p:txBody>
          <a:bodyPr lIns="0" tIns="0" rIns="0" bIns="0"/>
          <a:lstStyle>
            <a:lvl1pPr>
              <a:lnSpc>
                <a:spcPct val="100000"/>
              </a:lnSpc>
              <a:spcBef>
                <a:spcPts val="0"/>
              </a:spcBef>
              <a:spcAft>
                <a:spcPts val="400"/>
              </a:spcAft>
              <a:defRPr sz="850" b="1">
                <a:solidFill>
                  <a:schemeClr val="tx2"/>
                </a:solidFill>
              </a:defRPr>
            </a:lvl1pPr>
            <a:lvl2pPr>
              <a:lnSpc>
                <a:spcPct val="100000"/>
              </a:lnSpc>
              <a:spcBef>
                <a:spcPts val="0"/>
              </a:spcBef>
              <a:spcAft>
                <a:spcPts val="400"/>
              </a:spcAft>
              <a:defRPr sz="850"/>
            </a:lvl2pPr>
            <a:lvl3pPr marL="174625" indent="-174625">
              <a:lnSpc>
                <a:spcPct val="100000"/>
              </a:lnSpc>
              <a:spcBef>
                <a:spcPts val="0"/>
              </a:spcBef>
              <a:spcAft>
                <a:spcPts val="400"/>
              </a:spcAft>
              <a:defRPr sz="850"/>
            </a:lvl3pPr>
            <a:lvl4pPr marL="342900" indent="-163513">
              <a:lnSpc>
                <a:spcPct val="100000"/>
              </a:lnSpc>
              <a:spcBef>
                <a:spcPts val="0"/>
              </a:spcBef>
              <a:spcAft>
                <a:spcPts val="400"/>
              </a:spcAft>
              <a:defRPr sz="850"/>
            </a:lvl4pPr>
            <a:lvl5pPr marL="517525" indent="-169863">
              <a:lnSpc>
                <a:spcPct val="100000"/>
              </a:lnSpc>
              <a:spcBef>
                <a:spcPts val="0"/>
              </a:spcBef>
              <a:spcAft>
                <a:spcPts val="400"/>
              </a:spcAft>
              <a:buFont typeface="Arial" panose="020B0604020202020204" pitchFamily="34" charset="0"/>
              <a:buChar char="•"/>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a:cxnSpLocks/>
          </p:cNvCxnSpPr>
          <p:nvPr userDrawn="1"/>
        </p:nvCxnSpPr>
        <p:spPr>
          <a:xfrm flipV="1">
            <a:off x="2855132" y="1196474"/>
            <a:ext cx="0" cy="5204326"/>
          </a:xfrm>
          <a:prstGeom prst="line">
            <a:avLst/>
          </a:prstGeom>
          <a:ln w="6350"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55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6"/>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DAEC922-9C55-4FA6-8DAC-7EC1052765D0}"/>
              </a:ext>
            </a:extLst>
          </p:cNvPr>
          <p:cNvSpPr>
            <a:spLocks noGrp="1"/>
          </p:cNvSpPr>
          <p:nvPr>
            <p:ph type="body" sz="quarter" idx="16" hasCustomPrompt="1"/>
          </p:nvPr>
        </p:nvSpPr>
        <p:spPr>
          <a:xfrm>
            <a:off x="8101618" y="4211544"/>
            <a:ext cx="3480783" cy="2189256"/>
          </a:xfrm>
          <a:prstGeom prst="rect">
            <a:avLst/>
          </a:prstGeom>
        </p:spPr>
        <p:txBody>
          <a:bodyPr vert="horz" lIns="0" tIns="0" rIns="0" bIns="0" anchor="b" anchorCtr="0"/>
          <a:lstStyle>
            <a:lvl1pPr algn="r">
              <a:lnSpc>
                <a:spcPct val="80000"/>
              </a:lnSpc>
              <a:tabLst>
                <a:tab pos="427410" algn="l"/>
              </a:tabLst>
              <a:defRPr sz="8800" b="0" i="0">
                <a:solidFill>
                  <a:schemeClr val="bg1"/>
                </a:solidFill>
                <a:latin typeface="+mn-lt"/>
                <a:cs typeface="KPMG Extralight" panose="020B0303030202040204" pitchFamily="34" charset="77"/>
              </a:defRPr>
            </a:lvl1pPr>
          </a:lstStyle>
          <a:p>
            <a:pPr lvl="0"/>
            <a:r>
              <a:rPr lang="en-GB" noProof="0" dirty="0"/>
              <a:t>#</a:t>
            </a:r>
          </a:p>
        </p:txBody>
      </p:sp>
      <p:sp>
        <p:nvSpPr>
          <p:cNvPr id="2" name="Rectangle 1">
            <a:extLst>
              <a:ext uri="{FF2B5EF4-FFF2-40B4-BE49-F238E27FC236}">
                <a16:creationId xmlns:a16="http://schemas.microsoft.com/office/drawing/2014/main" id="{01072F29-3F80-054E-9D1F-F9446606405B}"/>
              </a:ext>
            </a:extLst>
          </p:cNvPr>
          <p:cNvSpPr/>
          <p:nvPr userDrawn="1"/>
        </p:nvSpPr>
        <p:spPr>
          <a:xfrm>
            <a:off x="11266059" y="6407150"/>
            <a:ext cx="284075" cy="1905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8" name="Gerade Verbindung 3">
            <a:extLst>
              <a:ext uri="{FF2B5EF4-FFF2-40B4-BE49-F238E27FC236}">
                <a16:creationId xmlns:a16="http://schemas.microsoft.com/office/drawing/2014/main" id="{2E5A809C-F6CB-B94C-8962-12DE27F2FFF0}"/>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17EC213C-EF62-4C40-AAEA-22A0DE545986}"/>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15" name="Titel 1">
            <a:extLst>
              <a:ext uri="{FF2B5EF4-FFF2-40B4-BE49-F238E27FC236}">
                <a16:creationId xmlns:a16="http://schemas.microsoft.com/office/drawing/2014/main" id="{2C5A4D71-6597-CD4F-8BA5-F9056681B58A}"/>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
        <p:nvSpPr>
          <p:cNvPr id="4" name="Content Placeholder 3">
            <a:extLst>
              <a:ext uri="{FF2B5EF4-FFF2-40B4-BE49-F238E27FC236}">
                <a16:creationId xmlns:a16="http://schemas.microsoft.com/office/drawing/2014/main" id="{DC6D5F53-8AF3-7C42-95A8-98F568EC1E7C}"/>
              </a:ext>
            </a:extLst>
          </p:cNvPr>
          <p:cNvSpPr>
            <a:spLocks noGrp="1"/>
          </p:cNvSpPr>
          <p:nvPr>
            <p:ph sz="quarter" idx="20"/>
          </p:nvPr>
        </p:nvSpPr>
        <p:spPr>
          <a:xfrm>
            <a:off x="609601" y="1714500"/>
            <a:ext cx="5357284" cy="4152900"/>
          </a:xfrm>
          <a:prstGeom prst="rect">
            <a:avLst/>
          </a:prstGeom>
        </p:spPr>
        <p:txBody>
          <a:bodyPr/>
          <a:lstStyle>
            <a:lvl1pPr>
              <a:lnSpc>
                <a:spcPct val="100000"/>
              </a:lnSpc>
              <a:defRPr sz="1200">
                <a:solidFill>
                  <a:schemeClr val="bg1"/>
                </a:solidFill>
              </a:defRPr>
            </a:lvl1pPr>
          </a:lstStyle>
          <a:p>
            <a:pPr lvl="0"/>
            <a:endParaRPr lang="en-US" dirty="0"/>
          </a:p>
        </p:txBody>
      </p:sp>
    </p:spTree>
    <p:extLst>
      <p:ext uri="{BB962C8B-B14F-4D97-AF65-F5344CB8AC3E}">
        <p14:creationId xmlns:p14="http://schemas.microsoft.com/office/powerpoint/2010/main" val="2409822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2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0840997"/>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286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sp>
        <p:nvSpPr>
          <p:cNvPr id="30" name="Textplatzhalter 18">
            <a:extLst>
              <a:ext uri="{FF2B5EF4-FFF2-40B4-BE49-F238E27FC236}">
                <a16:creationId xmlns:a16="http://schemas.microsoft.com/office/drawing/2014/main" id="{0423F988-3B10-44ED-A7AB-AF232ABA2494}"/>
              </a:ext>
            </a:extLst>
          </p:cNvPr>
          <p:cNvSpPr>
            <a:spLocks noGrp="1"/>
          </p:cNvSpPr>
          <p:nvPr>
            <p:ph type="body" sz="quarter" idx="25" hasCustomPrompt="1"/>
          </p:nvPr>
        </p:nvSpPr>
        <p:spPr>
          <a:xfrm>
            <a:off x="617323" y="2872650"/>
            <a:ext cx="5341407"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1" name="Textplatzhalter 18">
            <a:extLst>
              <a:ext uri="{FF2B5EF4-FFF2-40B4-BE49-F238E27FC236}">
                <a16:creationId xmlns:a16="http://schemas.microsoft.com/office/drawing/2014/main" id="{F0E26274-EA4A-4B12-9BE7-79B6A4D7AD23}"/>
              </a:ext>
            </a:extLst>
          </p:cNvPr>
          <p:cNvSpPr>
            <a:spLocks noGrp="1"/>
          </p:cNvSpPr>
          <p:nvPr>
            <p:ph type="body" sz="quarter" idx="26" hasCustomPrompt="1"/>
          </p:nvPr>
        </p:nvSpPr>
        <p:spPr>
          <a:xfrm>
            <a:off x="6237886" y="2872650"/>
            <a:ext cx="5325252"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2" name="Textplatzhalter 25">
            <a:extLst>
              <a:ext uri="{FF2B5EF4-FFF2-40B4-BE49-F238E27FC236}">
                <a16:creationId xmlns:a16="http://schemas.microsoft.com/office/drawing/2014/main" id="{E7A47AF7-5BD7-49B3-B2A1-F2C469D30356}"/>
              </a:ext>
            </a:extLst>
          </p:cNvPr>
          <p:cNvSpPr>
            <a:spLocks noGrp="1"/>
          </p:cNvSpPr>
          <p:nvPr>
            <p:ph type="body" sz="quarter" idx="27" hasCustomPrompt="1"/>
          </p:nvPr>
        </p:nvSpPr>
        <p:spPr>
          <a:xfrm>
            <a:off x="6237885" y="3213591"/>
            <a:ext cx="5344515" cy="3187209"/>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33" name="Textplatzhalter 25">
            <a:extLst>
              <a:ext uri="{FF2B5EF4-FFF2-40B4-BE49-F238E27FC236}">
                <a16:creationId xmlns:a16="http://schemas.microsoft.com/office/drawing/2014/main" id="{4CBB5C5E-65D3-42D4-B4DB-BB4CBC335242}"/>
              </a:ext>
            </a:extLst>
          </p:cNvPr>
          <p:cNvSpPr>
            <a:spLocks noGrp="1"/>
          </p:cNvSpPr>
          <p:nvPr>
            <p:ph type="body" sz="quarter" idx="28" hasCustomPrompt="1"/>
          </p:nvPr>
        </p:nvSpPr>
        <p:spPr>
          <a:xfrm>
            <a:off x="617289" y="3217774"/>
            <a:ext cx="5343587" cy="318101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15" name="Bildplatzhalter 4">
            <a:extLst>
              <a:ext uri="{FF2B5EF4-FFF2-40B4-BE49-F238E27FC236}">
                <a16:creationId xmlns:a16="http://schemas.microsoft.com/office/drawing/2014/main" id="{59490877-C688-9948-9D21-667297D9E58E}"/>
              </a:ext>
            </a:extLst>
          </p:cNvPr>
          <p:cNvSpPr>
            <a:spLocks noGrp="1"/>
          </p:cNvSpPr>
          <p:nvPr>
            <p:ph type="pic" sz="quarter" idx="21" hasCustomPrompt="1"/>
          </p:nvPr>
        </p:nvSpPr>
        <p:spPr>
          <a:xfrm>
            <a:off x="612648" y="1719071"/>
            <a:ext cx="859536" cy="1040544"/>
          </a:xfrm>
          <a:prstGeom prst="rect">
            <a:avLst/>
          </a:prstGeom>
        </p:spPr>
        <p:txBody>
          <a:bodyPr vert="horz"/>
          <a:lstStyle>
            <a:lvl1pPr>
              <a:defRPr sz="599">
                <a:latin typeface="+mn-lt"/>
              </a:defRPr>
            </a:lvl1pPr>
          </a:lstStyle>
          <a:p>
            <a:r>
              <a:rPr lang="en-GB" noProof="0" dirty="0"/>
              <a:t>Picture</a:t>
            </a:r>
          </a:p>
        </p:txBody>
      </p:sp>
      <p:sp>
        <p:nvSpPr>
          <p:cNvPr id="16" name="Bildplatzhalter 4">
            <a:extLst>
              <a:ext uri="{FF2B5EF4-FFF2-40B4-BE49-F238E27FC236}">
                <a16:creationId xmlns:a16="http://schemas.microsoft.com/office/drawing/2014/main" id="{22B830FB-CB32-6747-8B71-5213BB1B8A65}"/>
              </a:ext>
            </a:extLst>
          </p:cNvPr>
          <p:cNvSpPr>
            <a:spLocks noGrp="1"/>
          </p:cNvSpPr>
          <p:nvPr>
            <p:ph type="pic" sz="quarter" idx="29" hasCustomPrompt="1"/>
          </p:nvPr>
        </p:nvSpPr>
        <p:spPr>
          <a:xfrm>
            <a:off x="6225117" y="1719071"/>
            <a:ext cx="859536" cy="1040544"/>
          </a:xfrm>
          <a:prstGeom prst="rect">
            <a:avLst/>
          </a:prstGeom>
        </p:spPr>
        <p:txBody>
          <a:bodyPr vert="horz"/>
          <a:lstStyle>
            <a:lvl1pPr>
              <a:defRPr sz="599">
                <a:latin typeface="+mn-lt"/>
              </a:defRPr>
            </a:lvl1pPr>
          </a:lstStyle>
          <a:p>
            <a:r>
              <a:rPr lang="en-GB" noProof="0" dirty="0"/>
              <a:t>Picture</a:t>
            </a:r>
          </a:p>
        </p:txBody>
      </p:sp>
      <p:cxnSp>
        <p:nvCxnSpPr>
          <p:cNvPr id="17" name="Gerade Verbindung 3">
            <a:extLst>
              <a:ext uri="{FF2B5EF4-FFF2-40B4-BE49-F238E27FC236}">
                <a16:creationId xmlns:a16="http://schemas.microsoft.com/office/drawing/2014/main" id="{4F08BE3A-702D-1D4B-9FED-1AC95CCA9FB9}"/>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4">
            <a:extLst>
              <a:ext uri="{FF2B5EF4-FFF2-40B4-BE49-F238E27FC236}">
                <a16:creationId xmlns:a16="http://schemas.microsoft.com/office/drawing/2014/main" id="{5827121D-B463-E04A-A091-8F4677DFE4BB}"/>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19" name="Textplatzhalter 2">
            <a:extLst>
              <a:ext uri="{FF2B5EF4-FFF2-40B4-BE49-F238E27FC236}">
                <a16:creationId xmlns:a16="http://schemas.microsoft.com/office/drawing/2014/main" id="{53A51FE8-F472-824E-BD91-DFF3C8B07B76}"/>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2" name="Textfeld 15">
            <a:extLst>
              <a:ext uri="{FF2B5EF4-FFF2-40B4-BE49-F238E27FC236}">
                <a16:creationId xmlns:a16="http://schemas.microsoft.com/office/drawing/2014/main" id="{925C2A68-75B1-BB4E-971C-1CF19C9E0EC8}"/>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23" name="Text Placeholder 4">
            <a:extLst>
              <a:ext uri="{FF2B5EF4-FFF2-40B4-BE49-F238E27FC236}">
                <a16:creationId xmlns:a16="http://schemas.microsoft.com/office/drawing/2014/main" id="{2CF5E395-5C9D-7A48-8039-048B0F6BC761}"/>
              </a:ext>
            </a:extLst>
          </p:cNvPr>
          <p:cNvSpPr>
            <a:spLocks noGrp="1"/>
          </p:cNvSpPr>
          <p:nvPr>
            <p:ph type="body" sz="quarter" idx="30"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20" name="Titel 1">
            <a:extLst>
              <a:ext uri="{FF2B5EF4-FFF2-40B4-BE49-F238E27FC236}">
                <a16:creationId xmlns:a16="http://schemas.microsoft.com/office/drawing/2014/main" id="{25C2853D-42F6-DE40-AA72-6B960696DD75}"/>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1340441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V 3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8160905"/>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695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cxnSp>
        <p:nvCxnSpPr>
          <p:cNvPr id="18" name="Gerade Verbindung 3">
            <a:extLst>
              <a:ext uri="{FF2B5EF4-FFF2-40B4-BE49-F238E27FC236}">
                <a16:creationId xmlns:a16="http://schemas.microsoft.com/office/drawing/2014/main" id="{5625921D-E721-D047-B81C-0B96712DBFA4}"/>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4">
            <a:extLst>
              <a:ext uri="{FF2B5EF4-FFF2-40B4-BE49-F238E27FC236}">
                <a16:creationId xmlns:a16="http://schemas.microsoft.com/office/drawing/2014/main" id="{6A7D9899-144C-4C45-B5DC-195547625ED8}"/>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20" name="Textplatzhalter 2">
            <a:extLst>
              <a:ext uri="{FF2B5EF4-FFF2-40B4-BE49-F238E27FC236}">
                <a16:creationId xmlns:a16="http://schemas.microsoft.com/office/drawing/2014/main" id="{4151FBC6-ECF4-954F-BC26-4A9E81A8CB28}"/>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6" name="Textplatzhalter 18">
            <a:extLst>
              <a:ext uri="{FF2B5EF4-FFF2-40B4-BE49-F238E27FC236}">
                <a16:creationId xmlns:a16="http://schemas.microsoft.com/office/drawing/2014/main" id="{5694CA1E-0DFB-0E4B-9734-2D7846D89AA6}"/>
              </a:ext>
            </a:extLst>
          </p:cNvPr>
          <p:cNvSpPr>
            <a:spLocks noGrp="1"/>
          </p:cNvSpPr>
          <p:nvPr>
            <p:ph type="body" sz="quarter" idx="25" hasCustomPrompt="1"/>
          </p:nvPr>
        </p:nvSpPr>
        <p:spPr>
          <a:xfrm>
            <a:off x="617324" y="2872650"/>
            <a:ext cx="3493315"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27" name="Textplatzhalter 25">
            <a:extLst>
              <a:ext uri="{FF2B5EF4-FFF2-40B4-BE49-F238E27FC236}">
                <a16:creationId xmlns:a16="http://schemas.microsoft.com/office/drawing/2014/main" id="{637D46BB-9F38-4649-B209-118D133E8E95}"/>
              </a:ext>
            </a:extLst>
          </p:cNvPr>
          <p:cNvSpPr>
            <a:spLocks noGrp="1"/>
          </p:cNvSpPr>
          <p:nvPr>
            <p:ph type="body" sz="quarter" idx="28" hasCustomPrompt="1"/>
          </p:nvPr>
        </p:nvSpPr>
        <p:spPr>
          <a:xfrm>
            <a:off x="617290" y="3217774"/>
            <a:ext cx="3494740" cy="318101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28" name="Bildplatzhalter 4">
            <a:extLst>
              <a:ext uri="{FF2B5EF4-FFF2-40B4-BE49-F238E27FC236}">
                <a16:creationId xmlns:a16="http://schemas.microsoft.com/office/drawing/2014/main" id="{95999DC7-3A55-EC4C-8B0A-A6B255DBF3AF}"/>
              </a:ext>
            </a:extLst>
          </p:cNvPr>
          <p:cNvSpPr>
            <a:spLocks noGrp="1"/>
          </p:cNvSpPr>
          <p:nvPr>
            <p:ph type="pic" sz="quarter" idx="21" hasCustomPrompt="1"/>
          </p:nvPr>
        </p:nvSpPr>
        <p:spPr>
          <a:xfrm>
            <a:off x="617323" y="1714502"/>
            <a:ext cx="859536" cy="1038049"/>
          </a:xfrm>
          <a:prstGeom prst="rect">
            <a:avLst/>
          </a:prstGeom>
        </p:spPr>
        <p:txBody>
          <a:bodyPr vert="horz"/>
          <a:lstStyle>
            <a:lvl1pPr>
              <a:defRPr sz="599">
                <a:latin typeface="+mn-lt"/>
              </a:defRPr>
            </a:lvl1pPr>
          </a:lstStyle>
          <a:p>
            <a:r>
              <a:rPr lang="en-GB" noProof="0" dirty="0"/>
              <a:t>Picture</a:t>
            </a:r>
          </a:p>
        </p:txBody>
      </p:sp>
      <p:sp>
        <p:nvSpPr>
          <p:cNvPr id="29" name="Textplatzhalter 18">
            <a:extLst>
              <a:ext uri="{FF2B5EF4-FFF2-40B4-BE49-F238E27FC236}">
                <a16:creationId xmlns:a16="http://schemas.microsoft.com/office/drawing/2014/main" id="{F0C89522-7A14-3642-ABF2-65672B74EA49}"/>
              </a:ext>
            </a:extLst>
          </p:cNvPr>
          <p:cNvSpPr>
            <a:spLocks noGrp="1"/>
          </p:cNvSpPr>
          <p:nvPr>
            <p:ph type="body" sz="quarter" idx="29" hasCustomPrompt="1"/>
          </p:nvPr>
        </p:nvSpPr>
        <p:spPr>
          <a:xfrm>
            <a:off x="4345115" y="2872649"/>
            <a:ext cx="3493315"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0" name="Textplatzhalter 25">
            <a:extLst>
              <a:ext uri="{FF2B5EF4-FFF2-40B4-BE49-F238E27FC236}">
                <a16:creationId xmlns:a16="http://schemas.microsoft.com/office/drawing/2014/main" id="{4F9D3347-2F4F-3C46-BD63-A129224E93D4}"/>
              </a:ext>
            </a:extLst>
          </p:cNvPr>
          <p:cNvSpPr>
            <a:spLocks noGrp="1"/>
          </p:cNvSpPr>
          <p:nvPr>
            <p:ph type="body" sz="quarter" idx="30" hasCustomPrompt="1"/>
          </p:nvPr>
        </p:nvSpPr>
        <p:spPr>
          <a:xfrm>
            <a:off x="4345081" y="3217773"/>
            <a:ext cx="3494740" cy="318101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40" name="Bildplatzhalter 4">
            <a:extLst>
              <a:ext uri="{FF2B5EF4-FFF2-40B4-BE49-F238E27FC236}">
                <a16:creationId xmlns:a16="http://schemas.microsoft.com/office/drawing/2014/main" id="{EC6AC4CB-2C1B-2E4B-9783-BE276E9CEF0F}"/>
              </a:ext>
            </a:extLst>
          </p:cNvPr>
          <p:cNvSpPr>
            <a:spLocks noGrp="1"/>
          </p:cNvSpPr>
          <p:nvPr>
            <p:ph type="pic" sz="quarter" idx="31" hasCustomPrompt="1"/>
          </p:nvPr>
        </p:nvSpPr>
        <p:spPr>
          <a:xfrm>
            <a:off x="4345113" y="1714501"/>
            <a:ext cx="859536" cy="1038049"/>
          </a:xfrm>
          <a:prstGeom prst="rect">
            <a:avLst/>
          </a:prstGeom>
        </p:spPr>
        <p:txBody>
          <a:bodyPr vert="horz"/>
          <a:lstStyle>
            <a:lvl1pPr>
              <a:defRPr sz="599">
                <a:latin typeface="+mn-lt"/>
              </a:defRPr>
            </a:lvl1pPr>
          </a:lstStyle>
          <a:p>
            <a:r>
              <a:rPr lang="en-GB" noProof="0" dirty="0"/>
              <a:t>Picture</a:t>
            </a:r>
          </a:p>
        </p:txBody>
      </p:sp>
      <p:sp>
        <p:nvSpPr>
          <p:cNvPr id="41" name="Textplatzhalter 18">
            <a:extLst>
              <a:ext uri="{FF2B5EF4-FFF2-40B4-BE49-F238E27FC236}">
                <a16:creationId xmlns:a16="http://schemas.microsoft.com/office/drawing/2014/main" id="{8BE21C7A-0505-1B47-9E7C-8B1AFAE7BC6B}"/>
              </a:ext>
            </a:extLst>
          </p:cNvPr>
          <p:cNvSpPr>
            <a:spLocks noGrp="1"/>
          </p:cNvSpPr>
          <p:nvPr>
            <p:ph type="body" sz="quarter" idx="32" hasCustomPrompt="1"/>
          </p:nvPr>
        </p:nvSpPr>
        <p:spPr>
          <a:xfrm>
            <a:off x="8058957" y="2872649"/>
            <a:ext cx="3493315"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3" name="Textplatzhalter 25">
            <a:extLst>
              <a:ext uri="{FF2B5EF4-FFF2-40B4-BE49-F238E27FC236}">
                <a16:creationId xmlns:a16="http://schemas.microsoft.com/office/drawing/2014/main" id="{806903DE-5E5C-CD49-BA74-69B4916319C9}"/>
              </a:ext>
            </a:extLst>
          </p:cNvPr>
          <p:cNvSpPr>
            <a:spLocks noGrp="1"/>
          </p:cNvSpPr>
          <p:nvPr>
            <p:ph type="body" sz="quarter" idx="33" hasCustomPrompt="1"/>
          </p:nvPr>
        </p:nvSpPr>
        <p:spPr>
          <a:xfrm>
            <a:off x="8058923" y="3217773"/>
            <a:ext cx="3494740" cy="318101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44" name="Bildplatzhalter 4">
            <a:extLst>
              <a:ext uri="{FF2B5EF4-FFF2-40B4-BE49-F238E27FC236}">
                <a16:creationId xmlns:a16="http://schemas.microsoft.com/office/drawing/2014/main" id="{CD041B4A-F4DD-E348-B301-780170672FB9}"/>
              </a:ext>
            </a:extLst>
          </p:cNvPr>
          <p:cNvSpPr>
            <a:spLocks noGrp="1"/>
          </p:cNvSpPr>
          <p:nvPr>
            <p:ph type="pic" sz="quarter" idx="34" hasCustomPrompt="1"/>
          </p:nvPr>
        </p:nvSpPr>
        <p:spPr>
          <a:xfrm>
            <a:off x="8058956" y="1714501"/>
            <a:ext cx="859536" cy="1038049"/>
          </a:xfrm>
          <a:prstGeom prst="rect">
            <a:avLst/>
          </a:prstGeom>
        </p:spPr>
        <p:txBody>
          <a:bodyPr vert="horz"/>
          <a:lstStyle>
            <a:lvl1pPr>
              <a:defRPr sz="599">
                <a:latin typeface="+mn-lt"/>
              </a:defRPr>
            </a:lvl1pPr>
          </a:lstStyle>
          <a:p>
            <a:r>
              <a:rPr lang="en-GB" noProof="0" dirty="0"/>
              <a:t>Picture</a:t>
            </a:r>
          </a:p>
        </p:txBody>
      </p:sp>
      <p:sp>
        <p:nvSpPr>
          <p:cNvPr id="45" name="Textfeld 15">
            <a:extLst>
              <a:ext uri="{FF2B5EF4-FFF2-40B4-BE49-F238E27FC236}">
                <a16:creationId xmlns:a16="http://schemas.microsoft.com/office/drawing/2014/main" id="{2CD5D9E6-DD7D-974E-8E96-78452CDDAAB4}"/>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46" name="Text Placeholder 4">
            <a:extLst>
              <a:ext uri="{FF2B5EF4-FFF2-40B4-BE49-F238E27FC236}">
                <a16:creationId xmlns:a16="http://schemas.microsoft.com/office/drawing/2014/main" id="{770DD601-6C3E-784C-BEFC-806A4236A702}"/>
              </a:ext>
            </a:extLst>
          </p:cNvPr>
          <p:cNvSpPr>
            <a:spLocks noGrp="1"/>
          </p:cNvSpPr>
          <p:nvPr>
            <p:ph type="body" sz="quarter" idx="35"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22" name="Titel 1">
            <a:extLst>
              <a:ext uri="{FF2B5EF4-FFF2-40B4-BE49-F238E27FC236}">
                <a16:creationId xmlns:a16="http://schemas.microsoft.com/office/drawing/2014/main" id="{095FDFAA-8431-3B49-9A25-AA6288F6D9B1}"/>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155334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4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0536823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1798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95000"/>
              </a:lnSpc>
              <a:spcBef>
                <a:spcPct val="0"/>
              </a:spcBef>
              <a:spcAft>
                <a:spcPct val="0"/>
              </a:spcAft>
            </a:pPr>
            <a:endParaRPr lang="en-GB" sz="2400" b="0" i="0" baseline="0" dirty="0">
              <a:latin typeface="Arial" panose="020B0604020202020204" pitchFamily="34" charset="0"/>
              <a:ea typeface="+mj-ea"/>
              <a:sym typeface="Arial" panose="020B0604020202020204" pitchFamily="34" charset="0"/>
            </a:endParaRPr>
          </a:p>
        </p:txBody>
      </p:sp>
      <p:cxnSp>
        <p:nvCxnSpPr>
          <p:cNvPr id="21" name="Gerade Verbindung 3">
            <a:extLst>
              <a:ext uri="{FF2B5EF4-FFF2-40B4-BE49-F238E27FC236}">
                <a16:creationId xmlns:a16="http://schemas.microsoft.com/office/drawing/2014/main" id="{D8CB92FE-628A-9144-A630-FD794C8ABB1B}"/>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14">
            <a:extLst>
              <a:ext uri="{FF2B5EF4-FFF2-40B4-BE49-F238E27FC236}">
                <a16:creationId xmlns:a16="http://schemas.microsoft.com/office/drawing/2014/main" id="{02D5B87E-C12A-A440-BC79-6CA989F085FE}"/>
              </a:ext>
            </a:extLst>
          </p:cNvPr>
          <p:cNvSpPr>
            <a:spLocks noGrp="1"/>
          </p:cNvSpPr>
          <p:nvPr>
            <p:ph type="body" sz="quarter" idx="19" hasCustomPrompt="1"/>
          </p:nvPr>
        </p:nvSpPr>
        <p:spPr>
          <a:xfrm>
            <a:off x="836787"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section name</a:t>
            </a:r>
          </a:p>
        </p:txBody>
      </p:sp>
      <p:sp>
        <p:nvSpPr>
          <p:cNvPr id="23" name="Textplatzhalter 2">
            <a:extLst>
              <a:ext uri="{FF2B5EF4-FFF2-40B4-BE49-F238E27FC236}">
                <a16:creationId xmlns:a16="http://schemas.microsoft.com/office/drawing/2014/main" id="{71A32570-D6EC-5142-BC1B-5EA63B201A20}"/>
              </a:ext>
            </a:extLst>
          </p:cNvPr>
          <p:cNvSpPr>
            <a:spLocks noGrp="1"/>
          </p:cNvSpPr>
          <p:nvPr>
            <p:ph type="body" sz="quarter" idx="20" hasCustomPrompt="1"/>
          </p:nvPr>
        </p:nvSpPr>
        <p:spPr>
          <a:xfrm>
            <a:off x="609600" y="267358"/>
            <a:ext cx="227187" cy="125671"/>
          </a:xfrm>
          <a:prstGeom prst="rect">
            <a:avLst/>
          </a:prstGeom>
        </p:spPr>
        <p:txBody>
          <a:bodyPr vert="horz" lIns="0" tIns="0" rIns="0" bIns="7200" anchor="b" anchorCtr="0"/>
          <a:lstStyle>
            <a:lvl1pPr>
              <a:lnSpc>
                <a:spcPts val="769"/>
              </a:lnSpc>
              <a:defRPr lang="de-DE" sz="700" b="0" i="0" kern="0" spc="47" noProof="0" dirty="0">
                <a:solidFill>
                  <a:schemeClr val="tx1"/>
                </a:solidFill>
                <a:latin typeface="+mn-lt"/>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9" name="Textplatzhalter 18">
            <a:extLst>
              <a:ext uri="{FF2B5EF4-FFF2-40B4-BE49-F238E27FC236}">
                <a16:creationId xmlns:a16="http://schemas.microsoft.com/office/drawing/2014/main" id="{07C1FECD-27FD-6448-8457-E9E4BC03A8F4}"/>
              </a:ext>
            </a:extLst>
          </p:cNvPr>
          <p:cNvSpPr>
            <a:spLocks noGrp="1"/>
          </p:cNvSpPr>
          <p:nvPr>
            <p:ph type="body" sz="quarter" idx="25" hasCustomPrompt="1"/>
          </p:nvPr>
        </p:nvSpPr>
        <p:spPr>
          <a:xfrm>
            <a:off x="1585385" y="2485298"/>
            <a:ext cx="4381499"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0" name="Textplatzhalter 25">
            <a:extLst>
              <a:ext uri="{FF2B5EF4-FFF2-40B4-BE49-F238E27FC236}">
                <a16:creationId xmlns:a16="http://schemas.microsoft.com/office/drawing/2014/main" id="{F4293DDB-1D6A-7546-AC25-C2F232518E40}"/>
              </a:ext>
            </a:extLst>
          </p:cNvPr>
          <p:cNvSpPr>
            <a:spLocks noGrp="1"/>
          </p:cNvSpPr>
          <p:nvPr>
            <p:ph type="body" sz="quarter" idx="28" hasCustomPrompt="1"/>
          </p:nvPr>
        </p:nvSpPr>
        <p:spPr>
          <a:xfrm>
            <a:off x="617289" y="2852002"/>
            <a:ext cx="5349595" cy="114642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31" name="Bildplatzhalter 4">
            <a:extLst>
              <a:ext uri="{FF2B5EF4-FFF2-40B4-BE49-F238E27FC236}">
                <a16:creationId xmlns:a16="http://schemas.microsoft.com/office/drawing/2014/main" id="{82291847-8A4B-DE47-9DC7-671C9CCE4630}"/>
              </a:ext>
            </a:extLst>
          </p:cNvPr>
          <p:cNvSpPr>
            <a:spLocks noGrp="1"/>
          </p:cNvSpPr>
          <p:nvPr>
            <p:ph type="pic" sz="quarter" idx="21" hasCustomPrompt="1"/>
          </p:nvPr>
        </p:nvSpPr>
        <p:spPr>
          <a:xfrm>
            <a:off x="617323" y="1715876"/>
            <a:ext cx="859536" cy="1038049"/>
          </a:xfrm>
          <a:prstGeom prst="rect">
            <a:avLst/>
          </a:prstGeom>
        </p:spPr>
        <p:txBody>
          <a:bodyPr vert="horz"/>
          <a:lstStyle>
            <a:lvl1pPr>
              <a:defRPr sz="599">
                <a:latin typeface="+mn-lt"/>
              </a:defRPr>
            </a:lvl1pPr>
          </a:lstStyle>
          <a:p>
            <a:r>
              <a:rPr lang="en-GB" noProof="0" dirty="0"/>
              <a:t>Picture</a:t>
            </a:r>
          </a:p>
        </p:txBody>
      </p:sp>
      <p:sp>
        <p:nvSpPr>
          <p:cNvPr id="32" name="Textplatzhalter 18">
            <a:extLst>
              <a:ext uri="{FF2B5EF4-FFF2-40B4-BE49-F238E27FC236}">
                <a16:creationId xmlns:a16="http://schemas.microsoft.com/office/drawing/2014/main" id="{F97A26B4-E4BA-E843-8E65-D6CB258D98F5}"/>
              </a:ext>
            </a:extLst>
          </p:cNvPr>
          <p:cNvSpPr>
            <a:spLocks noGrp="1"/>
          </p:cNvSpPr>
          <p:nvPr>
            <p:ph type="body" sz="quarter" idx="29" hasCustomPrompt="1"/>
          </p:nvPr>
        </p:nvSpPr>
        <p:spPr>
          <a:xfrm>
            <a:off x="1585385" y="4890861"/>
            <a:ext cx="4381499"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3" name="Textplatzhalter 25">
            <a:extLst>
              <a:ext uri="{FF2B5EF4-FFF2-40B4-BE49-F238E27FC236}">
                <a16:creationId xmlns:a16="http://schemas.microsoft.com/office/drawing/2014/main" id="{A67AD813-9F7A-664E-87CF-7C176B02BC11}"/>
              </a:ext>
            </a:extLst>
          </p:cNvPr>
          <p:cNvSpPr>
            <a:spLocks noGrp="1"/>
          </p:cNvSpPr>
          <p:nvPr>
            <p:ph type="body" sz="quarter" idx="30" hasCustomPrompt="1"/>
          </p:nvPr>
        </p:nvSpPr>
        <p:spPr>
          <a:xfrm>
            <a:off x="617289" y="5257565"/>
            <a:ext cx="5349595" cy="114642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34" name="Bildplatzhalter 4">
            <a:extLst>
              <a:ext uri="{FF2B5EF4-FFF2-40B4-BE49-F238E27FC236}">
                <a16:creationId xmlns:a16="http://schemas.microsoft.com/office/drawing/2014/main" id="{C386016B-8D90-A040-AA8C-39D2ED2F824D}"/>
              </a:ext>
            </a:extLst>
          </p:cNvPr>
          <p:cNvSpPr>
            <a:spLocks noGrp="1"/>
          </p:cNvSpPr>
          <p:nvPr>
            <p:ph type="pic" sz="quarter" idx="31" hasCustomPrompt="1"/>
          </p:nvPr>
        </p:nvSpPr>
        <p:spPr>
          <a:xfrm>
            <a:off x="617323" y="4121439"/>
            <a:ext cx="859536" cy="1038049"/>
          </a:xfrm>
          <a:prstGeom prst="rect">
            <a:avLst/>
          </a:prstGeom>
        </p:spPr>
        <p:txBody>
          <a:bodyPr vert="horz"/>
          <a:lstStyle>
            <a:lvl1pPr>
              <a:defRPr sz="599">
                <a:latin typeface="+mn-lt"/>
              </a:defRPr>
            </a:lvl1pPr>
          </a:lstStyle>
          <a:p>
            <a:r>
              <a:rPr lang="en-GB" noProof="0" dirty="0"/>
              <a:t>Picture</a:t>
            </a:r>
          </a:p>
        </p:txBody>
      </p:sp>
      <p:sp>
        <p:nvSpPr>
          <p:cNvPr id="47" name="Textplatzhalter 18">
            <a:extLst>
              <a:ext uri="{FF2B5EF4-FFF2-40B4-BE49-F238E27FC236}">
                <a16:creationId xmlns:a16="http://schemas.microsoft.com/office/drawing/2014/main" id="{0753A6DD-987A-6441-8FD1-539C734E0266}"/>
              </a:ext>
            </a:extLst>
          </p:cNvPr>
          <p:cNvSpPr>
            <a:spLocks noGrp="1"/>
          </p:cNvSpPr>
          <p:nvPr>
            <p:ph type="body" sz="quarter" idx="32" hasCustomPrompt="1"/>
          </p:nvPr>
        </p:nvSpPr>
        <p:spPr>
          <a:xfrm>
            <a:off x="7200900" y="2485298"/>
            <a:ext cx="4381499"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8" name="Textplatzhalter 25">
            <a:extLst>
              <a:ext uri="{FF2B5EF4-FFF2-40B4-BE49-F238E27FC236}">
                <a16:creationId xmlns:a16="http://schemas.microsoft.com/office/drawing/2014/main" id="{3A0E55D3-0BD9-0A44-B24E-AA4BC6D6DA15}"/>
              </a:ext>
            </a:extLst>
          </p:cNvPr>
          <p:cNvSpPr>
            <a:spLocks noGrp="1"/>
          </p:cNvSpPr>
          <p:nvPr>
            <p:ph type="body" sz="quarter" idx="33" hasCustomPrompt="1"/>
          </p:nvPr>
        </p:nvSpPr>
        <p:spPr>
          <a:xfrm>
            <a:off x="6232804" y="2852002"/>
            <a:ext cx="5349595" cy="114642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50" name="Bildplatzhalter 4">
            <a:extLst>
              <a:ext uri="{FF2B5EF4-FFF2-40B4-BE49-F238E27FC236}">
                <a16:creationId xmlns:a16="http://schemas.microsoft.com/office/drawing/2014/main" id="{58FD9C29-0DDD-CF41-A2BE-C06DC2A79829}"/>
              </a:ext>
            </a:extLst>
          </p:cNvPr>
          <p:cNvSpPr>
            <a:spLocks noGrp="1"/>
          </p:cNvSpPr>
          <p:nvPr>
            <p:ph type="pic" sz="quarter" idx="34" hasCustomPrompt="1"/>
          </p:nvPr>
        </p:nvSpPr>
        <p:spPr>
          <a:xfrm>
            <a:off x="6232837" y="1715876"/>
            <a:ext cx="859536" cy="1038049"/>
          </a:xfrm>
          <a:prstGeom prst="rect">
            <a:avLst/>
          </a:prstGeom>
        </p:spPr>
        <p:txBody>
          <a:bodyPr vert="horz"/>
          <a:lstStyle>
            <a:lvl1pPr>
              <a:defRPr sz="599">
                <a:latin typeface="+mn-lt"/>
              </a:defRPr>
            </a:lvl1pPr>
          </a:lstStyle>
          <a:p>
            <a:r>
              <a:rPr lang="en-GB" noProof="0" dirty="0"/>
              <a:t>Picture</a:t>
            </a:r>
          </a:p>
        </p:txBody>
      </p:sp>
      <p:sp>
        <p:nvSpPr>
          <p:cNvPr id="51" name="Textplatzhalter 18">
            <a:extLst>
              <a:ext uri="{FF2B5EF4-FFF2-40B4-BE49-F238E27FC236}">
                <a16:creationId xmlns:a16="http://schemas.microsoft.com/office/drawing/2014/main" id="{BF0936BA-5099-8E43-8BA1-0DE01E752097}"/>
              </a:ext>
            </a:extLst>
          </p:cNvPr>
          <p:cNvSpPr>
            <a:spLocks noGrp="1"/>
          </p:cNvSpPr>
          <p:nvPr>
            <p:ph type="body" sz="quarter" idx="35" hasCustomPrompt="1"/>
          </p:nvPr>
        </p:nvSpPr>
        <p:spPr>
          <a:xfrm>
            <a:off x="7200900" y="4890861"/>
            <a:ext cx="4381499" cy="268626"/>
          </a:xfrm>
          <a:prstGeom prst="rect">
            <a:avLst/>
          </a:prstGeom>
        </p:spPr>
        <p:txBody>
          <a:bodyPr vert="horz" lIns="0" tIns="0" rIns="0" bIns="0"/>
          <a:lstStyle>
            <a:lvl1pPr>
              <a:lnSpc>
                <a:spcPct val="100000"/>
              </a:lnSpc>
              <a:spcBef>
                <a:spcPts val="0"/>
              </a:spcBef>
              <a:defRPr sz="855" b="0" i="0">
                <a:solidFill>
                  <a:srgbClr val="000000"/>
                </a:solidFill>
                <a:latin typeface="+mn-lt"/>
              </a:defRPr>
            </a:lvl1pPr>
            <a:lvl2pPr>
              <a:lnSpc>
                <a:spcPct val="100000"/>
              </a:lnSpc>
              <a:spcBef>
                <a:spcPts val="0"/>
              </a:spcBef>
              <a:defRPr lang="de-CH" sz="855" b="0" i="0" kern="0" spc="0" baseline="0" noProof="0" dirty="0" smtClean="0">
                <a:solidFill>
                  <a:srgbClr val="000000"/>
                </a:solidFill>
                <a:latin typeface="+mn-lt"/>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52" name="Textplatzhalter 25">
            <a:extLst>
              <a:ext uri="{FF2B5EF4-FFF2-40B4-BE49-F238E27FC236}">
                <a16:creationId xmlns:a16="http://schemas.microsoft.com/office/drawing/2014/main" id="{A70C7F0F-EF25-9847-9F90-92BD98125E20}"/>
              </a:ext>
            </a:extLst>
          </p:cNvPr>
          <p:cNvSpPr>
            <a:spLocks noGrp="1"/>
          </p:cNvSpPr>
          <p:nvPr>
            <p:ph type="body" sz="quarter" idx="36" hasCustomPrompt="1"/>
          </p:nvPr>
        </p:nvSpPr>
        <p:spPr>
          <a:xfrm>
            <a:off x="6232804" y="5257565"/>
            <a:ext cx="5349595" cy="1146421"/>
          </a:xfrm>
          <a:prstGeom prst="rect">
            <a:avLst/>
          </a:prstGeom>
        </p:spPr>
        <p:txBody>
          <a:bodyPr vert="horz" lIns="0" tIns="0" rIns="0" bIns="0"/>
          <a:lstStyle>
            <a:lvl1pPr>
              <a:lnSpc>
                <a:spcPts val="1026"/>
              </a:lnSpc>
              <a:spcBef>
                <a:spcPts val="0"/>
              </a:spcBef>
              <a:spcAft>
                <a:spcPts val="342"/>
              </a:spcAft>
              <a:defRPr sz="800" b="0" i="0">
                <a:solidFill>
                  <a:srgbClr val="00338D"/>
                </a:solidFill>
                <a:latin typeface="+mn-lt"/>
              </a:defRPr>
            </a:lvl1pPr>
            <a:lvl2pPr>
              <a:lnSpc>
                <a:spcPts val="1026"/>
              </a:lnSpc>
              <a:spcBef>
                <a:spcPts val="0"/>
              </a:spcBef>
              <a:spcAft>
                <a:spcPts val="342"/>
              </a:spcAft>
              <a:defRPr sz="800" b="0" i="0">
                <a:latin typeface="+mn-lt"/>
              </a:defRPr>
            </a:lvl2pPr>
            <a:lvl3pPr marL="171450" indent="-171450">
              <a:lnSpc>
                <a:spcPts val="1026"/>
              </a:lnSpc>
              <a:spcBef>
                <a:spcPts val="0"/>
              </a:spcBef>
              <a:spcAft>
                <a:spcPts val="342"/>
              </a:spcAft>
              <a:buFont typeface="Wingdings" panose="05000000000000000000" pitchFamily="2" charset="2"/>
              <a:buChar char="§"/>
              <a:defRPr sz="800" b="0" i="0">
                <a:latin typeface="+mn-lt"/>
              </a:defRPr>
            </a:lvl3pPr>
            <a:lvl4pPr marL="104678" indent="-104678">
              <a:lnSpc>
                <a:spcPts val="1600"/>
              </a:lnSpc>
              <a:spcBef>
                <a:spcPts val="3079"/>
              </a:spcBef>
              <a:spcAft>
                <a:spcPts val="342"/>
              </a:spcAft>
              <a:buNone/>
              <a:defRPr sz="1198" b="0" i="0">
                <a:solidFill>
                  <a:schemeClr val="accent2"/>
                </a:solidFill>
                <a:latin typeface="+mn-lt"/>
              </a:defRPr>
            </a:lvl4pPr>
            <a:lvl5pPr marL="104678" indent="0">
              <a:lnSpc>
                <a:spcPts val="1026"/>
              </a:lnSpc>
              <a:spcBef>
                <a:spcPts val="0"/>
              </a:spcBef>
              <a:spcAft>
                <a:spcPts val="342"/>
              </a:spcAft>
              <a:buNone/>
              <a:defRPr sz="769" b="0" i="0">
                <a:latin typeface="+mn-lt"/>
              </a:defRPr>
            </a:lvl5pPr>
          </a:lstStyle>
          <a:p>
            <a:pPr lvl="0"/>
            <a:r>
              <a:rPr lang="en-GB" noProof="0" dirty="0"/>
              <a:t>Click to edit Master text format</a:t>
            </a:r>
          </a:p>
          <a:p>
            <a:pPr lvl="1"/>
            <a:r>
              <a:rPr lang="en-GB" noProof="0" dirty="0"/>
              <a:t>Second level</a:t>
            </a:r>
          </a:p>
          <a:p>
            <a:pPr lvl="2"/>
            <a:r>
              <a:rPr lang="en-GB" noProof="0" dirty="0"/>
              <a:t>Third level</a:t>
            </a:r>
          </a:p>
        </p:txBody>
      </p:sp>
      <p:sp>
        <p:nvSpPr>
          <p:cNvPr id="53" name="Bildplatzhalter 4">
            <a:extLst>
              <a:ext uri="{FF2B5EF4-FFF2-40B4-BE49-F238E27FC236}">
                <a16:creationId xmlns:a16="http://schemas.microsoft.com/office/drawing/2014/main" id="{E0DD2B04-2BC6-D242-833D-36FF5CEF35FB}"/>
              </a:ext>
            </a:extLst>
          </p:cNvPr>
          <p:cNvSpPr>
            <a:spLocks noGrp="1"/>
          </p:cNvSpPr>
          <p:nvPr>
            <p:ph type="pic" sz="quarter" idx="37" hasCustomPrompt="1"/>
          </p:nvPr>
        </p:nvSpPr>
        <p:spPr>
          <a:xfrm>
            <a:off x="6232837" y="4121439"/>
            <a:ext cx="859536" cy="1038049"/>
          </a:xfrm>
          <a:prstGeom prst="rect">
            <a:avLst/>
          </a:prstGeom>
        </p:spPr>
        <p:txBody>
          <a:bodyPr vert="horz"/>
          <a:lstStyle>
            <a:lvl1pPr>
              <a:defRPr sz="599">
                <a:latin typeface="+mn-lt"/>
              </a:defRPr>
            </a:lvl1pPr>
          </a:lstStyle>
          <a:p>
            <a:r>
              <a:rPr lang="en-GB" noProof="0" dirty="0"/>
              <a:t>Picture</a:t>
            </a:r>
          </a:p>
        </p:txBody>
      </p:sp>
      <p:sp>
        <p:nvSpPr>
          <p:cNvPr id="54" name="Textfeld 15">
            <a:extLst>
              <a:ext uri="{FF2B5EF4-FFF2-40B4-BE49-F238E27FC236}">
                <a16:creationId xmlns:a16="http://schemas.microsoft.com/office/drawing/2014/main" id="{B4ADFDCE-9801-4649-8F17-6AE308E3AF44}"/>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55" name="Text Placeholder 4">
            <a:extLst>
              <a:ext uri="{FF2B5EF4-FFF2-40B4-BE49-F238E27FC236}">
                <a16:creationId xmlns:a16="http://schemas.microsoft.com/office/drawing/2014/main" id="{2FD3F8DC-FA88-354B-B20F-C8DE2FEE96E3}"/>
              </a:ext>
            </a:extLst>
          </p:cNvPr>
          <p:cNvSpPr>
            <a:spLocks noGrp="1"/>
          </p:cNvSpPr>
          <p:nvPr>
            <p:ph type="body" sz="quarter" idx="38" hasCustomPrompt="1"/>
          </p:nvPr>
        </p:nvSpPr>
        <p:spPr>
          <a:xfrm>
            <a:off x="609600" y="1181100"/>
            <a:ext cx="10972800" cy="533400"/>
          </a:xfrm>
          <a:prstGeom prst="rect">
            <a:avLst/>
          </a:prstGeom>
        </p:spPr>
        <p:txBody>
          <a:bodyPr lIns="0" tIns="0" rIns="0" bIns="0" anchor="ctr"/>
          <a:lstStyle>
            <a:lvl1pPr>
              <a:lnSpc>
                <a:spcPct val="100000"/>
              </a:lnSpc>
              <a:defRPr sz="1200"/>
            </a:lvl1pPr>
          </a:lstStyle>
          <a:p>
            <a:pPr lvl="0"/>
            <a:r>
              <a:rPr lang="en-US" dirty="0"/>
              <a:t>Edit slide text</a:t>
            </a:r>
          </a:p>
        </p:txBody>
      </p:sp>
      <p:sp>
        <p:nvSpPr>
          <p:cNvPr id="25" name="Titel 1">
            <a:extLst>
              <a:ext uri="{FF2B5EF4-FFF2-40B4-BE49-F238E27FC236}">
                <a16:creationId xmlns:a16="http://schemas.microsoft.com/office/drawing/2014/main" id="{9D52606C-E513-3548-AF5E-AB3E83A761FA}"/>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125070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63159764"/>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78289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13" name="Freeform 19">
            <a:extLst>
              <a:ext uri="{FF2B5EF4-FFF2-40B4-BE49-F238E27FC236}">
                <a16:creationId xmlns:a16="http://schemas.microsoft.com/office/drawing/2014/main" id="{3BEEA53D-8639-7847-AAB1-E7C71C2D959D}"/>
              </a:ext>
            </a:extLst>
          </p:cNvPr>
          <p:cNvSpPr>
            <a:spLocks noEditPoints="1"/>
          </p:cNvSpPr>
          <p:nvPr userDrawn="1"/>
        </p:nvSpPr>
        <p:spPr bwMode="auto">
          <a:xfrm>
            <a:off x="609600" y="5334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a:extLst>
              <a:ext uri="{FF2B5EF4-FFF2-40B4-BE49-F238E27FC236}">
                <a16:creationId xmlns:a16="http://schemas.microsoft.com/office/drawing/2014/main" id="{16252550-A39F-4144-9B86-B251F0EF730C}"/>
              </a:ext>
            </a:extLst>
          </p:cNvPr>
          <p:cNvSpPr txBox="1">
            <a:spLocks/>
          </p:cNvSpPr>
          <p:nvPr userDrawn="1"/>
        </p:nvSpPr>
        <p:spPr>
          <a:xfrm>
            <a:off x="609600" y="4795615"/>
            <a:ext cx="6815463" cy="724816"/>
          </a:xfrm>
        </p:spPr>
        <p:txBody>
          <a:bodyPr lIns="0" tIns="0" rIns="0" bIns="0"/>
          <a:lstStyle>
            <a:lvl1pPr marL="0" indent="0" algn="l" defTabSz="554275" rtl="0" eaLnBrk="1" latinLnBrk="0" hangingPunct="1">
              <a:lnSpc>
                <a:spcPct val="100000"/>
              </a:lnSpc>
              <a:spcBef>
                <a:spcPts val="0"/>
              </a:spcBef>
              <a:buFontTx/>
              <a:buNone/>
              <a:defRPr lang="en-US" sz="1000" b="0" i="0" kern="0" spc="0" noProof="0">
                <a:solidFill>
                  <a:schemeClr val="bg1">
                    <a:lumMod val="65000"/>
                  </a:schemeClr>
                </a:solidFill>
                <a:latin typeface="Arial"/>
                <a:ea typeface="+mn-ea"/>
                <a:cs typeface="Arial" pitchFamily="34" charset="0"/>
              </a:defRPr>
            </a:lvl1pPr>
            <a:lvl2pPr marL="0" indent="0" algn="l" defTabSz="554275" rtl="0" eaLnBrk="1" latinLnBrk="0" hangingPunct="1">
              <a:lnSpc>
                <a:spcPct val="100000"/>
              </a:lnSpc>
              <a:spcBef>
                <a:spcPts val="365"/>
              </a:spcBef>
              <a:buFontTx/>
              <a:buNone/>
              <a:defRPr lang="en-US" sz="1000" b="0" kern="1200" noProof="0">
                <a:solidFill>
                  <a:schemeClr val="bg1">
                    <a:lumMod val="65000"/>
                  </a:schemeClr>
                </a:solidFill>
                <a:latin typeface="Arial"/>
                <a:ea typeface="+mn-ea"/>
                <a:cs typeface="Arial" pitchFamily="34" charset="0"/>
              </a:defRPr>
            </a:lvl2pPr>
            <a:lvl3pPr marL="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3pPr>
            <a:lvl4pPr marL="34560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4pPr>
            <a:lvl5pPr marL="540000" marR="0" indent="0" algn="l" defTabSz="554275" rtl="0" eaLnBrk="1" fontAlgn="auto" latinLnBrk="0" hangingPunct="1">
              <a:lnSpc>
                <a:spcPct val="100000"/>
              </a:lnSpc>
              <a:spcBef>
                <a:spcPts val="365"/>
              </a:spcBef>
              <a:spcAft>
                <a:spcPts val="0"/>
              </a:spcAft>
              <a:buClrTx/>
              <a:buSzTx/>
              <a:buFontTx/>
              <a:buNone/>
              <a:tabLst/>
              <a:defRPr lang="en-GB" sz="900" b="0" kern="1200" baseline="0" noProof="0">
                <a:solidFill>
                  <a:schemeClr val="bg1">
                    <a:lumMod val="65000"/>
                  </a:schemeClr>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a:lstStyle>
          <a:p>
            <a:r>
              <a:rPr lang="en-US" dirty="0"/>
              <a:t>© 2020 KPMG LLP, a Delaware limited liability partnership and the U.S. member firm of the KPMG network of independent member firms affiliated with KPMG International Cooperative (“KPMG International”), a Swiss entity. All rights reserved.</a:t>
            </a:r>
          </a:p>
        </p:txBody>
      </p:sp>
      <p:sp>
        <p:nvSpPr>
          <p:cNvPr id="17" name="Text Placeholder 2">
            <a:extLst>
              <a:ext uri="{FF2B5EF4-FFF2-40B4-BE49-F238E27FC236}">
                <a16:creationId xmlns:a16="http://schemas.microsoft.com/office/drawing/2014/main" id="{53B95398-24DC-F346-AF8C-3D936069EA3F}"/>
              </a:ext>
            </a:extLst>
          </p:cNvPr>
          <p:cNvSpPr txBox="1">
            <a:spLocks/>
          </p:cNvSpPr>
          <p:nvPr userDrawn="1"/>
        </p:nvSpPr>
        <p:spPr>
          <a:xfrm>
            <a:off x="609600" y="5537371"/>
            <a:ext cx="6815463" cy="169277"/>
          </a:xfrm>
        </p:spPr>
        <p:txBody>
          <a:bodyPr lIns="0" tIns="0" rIns="0" bIns="0">
            <a:noAutofit/>
          </a:bodyPr>
          <a:lstStyle>
            <a:lvl1pPr marL="0" indent="0" algn="l" defTabSz="554275" rtl="0" eaLnBrk="1" latinLnBrk="0" hangingPunct="1">
              <a:lnSpc>
                <a:spcPct val="100000"/>
              </a:lnSpc>
              <a:spcBef>
                <a:spcPts val="0"/>
              </a:spcBef>
              <a:buFontTx/>
              <a:buNone/>
              <a:defRPr lang="en-US" sz="1000" b="0" i="0" kern="0" spc="0" noProof="0">
                <a:solidFill>
                  <a:schemeClr val="bg1">
                    <a:lumMod val="65000"/>
                  </a:schemeClr>
                </a:solidFill>
                <a:latin typeface="Arial"/>
                <a:ea typeface="+mn-ea"/>
                <a:cs typeface="Arial" pitchFamily="34" charset="0"/>
              </a:defRPr>
            </a:lvl1pPr>
            <a:lvl2pPr marL="0" indent="0" algn="l" defTabSz="554275" rtl="0" eaLnBrk="1" latinLnBrk="0" hangingPunct="1">
              <a:lnSpc>
                <a:spcPct val="100000"/>
              </a:lnSpc>
              <a:spcBef>
                <a:spcPts val="365"/>
              </a:spcBef>
              <a:buFontTx/>
              <a:buNone/>
              <a:defRPr lang="en-US" sz="900" b="0" kern="1200" noProof="0">
                <a:solidFill>
                  <a:schemeClr val="bg1">
                    <a:lumMod val="65000"/>
                  </a:schemeClr>
                </a:solidFill>
                <a:latin typeface="Arial"/>
                <a:ea typeface="+mn-ea"/>
                <a:cs typeface="Arial" pitchFamily="34" charset="0"/>
              </a:defRPr>
            </a:lvl2pPr>
            <a:lvl3pPr marL="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3pPr>
            <a:lvl4pPr marL="34560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4pPr>
            <a:lvl5pPr marL="540000" marR="0" indent="0" algn="l" defTabSz="554275" rtl="0" eaLnBrk="1" fontAlgn="auto" latinLnBrk="0" hangingPunct="1">
              <a:lnSpc>
                <a:spcPct val="100000"/>
              </a:lnSpc>
              <a:spcBef>
                <a:spcPts val="365"/>
              </a:spcBef>
              <a:spcAft>
                <a:spcPts val="0"/>
              </a:spcAft>
              <a:buClrTx/>
              <a:buSzTx/>
              <a:buFontTx/>
              <a:buNone/>
              <a:tabLst/>
              <a:defRPr lang="en-GB" sz="900" b="0" kern="1200" baseline="0" noProof="0">
                <a:solidFill>
                  <a:schemeClr val="bg1">
                    <a:lumMod val="65000"/>
                  </a:schemeClr>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a:lstStyle>
          <a:p>
            <a:r>
              <a:rPr lang="en-US" dirty="0"/>
              <a:t>The KPMG name, logo and are registered trademarks or trademarks of KPMG International. </a:t>
            </a:r>
          </a:p>
        </p:txBody>
      </p:sp>
      <p:sp>
        <p:nvSpPr>
          <p:cNvPr id="18" name="Text Placeholder 2">
            <a:extLst>
              <a:ext uri="{FF2B5EF4-FFF2-40B4-BE49-F238E27FC236}">
                <a16:creationId xmlns:a16="http://schemas.microsoft.com/office/drawing/2014/main" id="{3328D852-AE87-EE44-8166-6B835A582070}"/>
              </a:ext>
            </a:extLst>
          </p:cNvPr>
          <p:cNvSpPr txBox="1">
            <a:spLocks/>
          </p:cNvSpPr>
          <p:nvPr userDrawn="1"/>
        </p:nvSpPr>
        <p:spPr>
          <a:xfrm>
            <a:off x="609600" y="3437467"/>
            <a:ext cx="6815463" cy="1096885"/>
          </a:xfrm>
        </p:spPr>
        <p:txBody>
          <a:bodyPr lIns="0" tIns="0" rIns="0" bIns="0"/>
          <a:lstStyle>
            <a:lvl1pPr marL="0" indent="0" algn="l" defTabSz="554275" rtl="0" eaLnBrk="1" latinLnBrk="0" hangingPunct="1">
              <a:lnSpc>
                <a:spcPct val="100000"/>
              </a:lnSpc>
              <a:spcBef>
                <a:spcPts val="0"/>
              </a:spcBef>
              <a:buFontTx/>
              <a:buNone/>
              <a:defRPr lang="en-US" sz="1000" b="0" i="0" kern="0" spc="0" noProof="0">
                <a:solidFill>
                  <a:schemeClr val="bg1">
                    <a:lumMod val="65000"/>
                  </a:schemeClr>
                </a:solidFill>
                <a:latin typeface="Arial"/>
                <a:ea typeface="+mn-ea"/>
                <a:cs typeface="Arial" pitchFamily="34" charset="0"/>
              </a:defRPr>
            </a:lvl1pPr>
            <a:lvl2pPr marL="0" indent="0" algn="l" defTabSz="554275" rtl="0" eaLnBrk="1" latinLnBrk="0" hangingPunct="1">
              <a:lnSpc>
                <a:spcPct val="100000"/>
              </a:lnSpc>
              <a:spcBef>
                <a:spcPts val="365"/>
              </a:spcBef>
              <a:buFontTx/>
              <a:buNone/>
              <a:defRPr lang="en-US" sz="1000" b="0" kern="1200" noProof="0">
                <a:solidFill>
                  <a:schemeClr val="bg1">
                    <a:lumMod val="65000"/>
                  </a:schemeClr>
                </a:solidFill>
                <a:latin typeface="Arial"/>
                <a:ea typeface="+mn-ea"/>
                <a:cs typeface="Arial" pitchFamily="34" charset="0"/>
              </a:defRPr>
            </a:lvl2pPr>
            <a:lvl3pPr marL="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3pPr>
            <a:lvl4pPr marL="34560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4pPr>
            <a:lvl5pPr marL="540000" marR="0" indent="0" algn="l" defTabSz="554275" rtl="0" eaLnBrk="1" fontAlgn="auto" latinLnBrk="0" hangingPunct="1">
              <a:lnSpc>
                <a:spcPct val="100000"/>
              </a:lnSpc>
              <a:spcBef>
                <a:spcPts val="365"/>
              </a:spcBef>
              <a:spcAft>
                <a:spcPts val="0"/>
              </a:spcAft>
              <a:buClrTx/>
              <a:buSzTx/>
              <a:buFontTx/>
              <a:buNone/>
              <a:tabLst/>
              <a:defRPr lang="en-GB" sz="900" b="0" kern="1200" baseline="0" noProof="0">
                <a:solidFill>
                  <a:schemeClr val="bg1">
                    <a:lumMod val="65000"/>
                  </a:schemeClr>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a:lstStyle>
          <a:p>
            <a:r>
              <a:rPr lang="en-US" dirty="0"/>
              <a:t>Some or all of the services described herein may not be permissible for KPMG audit clients and their affiliates or related entities.</a:t>
            </a:r>
          </a:p>
          <a:p>
            <a:endParaRPr lang="en-US" dirty="0"/>
          </a:p>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19" name="Text Placeholder 2">
            <a:extLst>
              <a:ext uri="{FF2B5EF4-FFF2-40B4-BE49-F238E27FC236}">
                <a16:creationId xmlns:a16="http://schemas.microsoft.com/office/drawing/2014/main" id="{6D0DCE24-8F9F-5E41-BFD2-B82B81C82352}"/>
              </a:ext>
            </a:extLst>
          </p:cNvPr>
          <p:cNvSpPr txBox="1">
            <a:spLocks/>
          </p:cNvSpPr>
          <p:nvPr userDrawn="1"/>
        </p:nvSpPr>
        <p:spPr>
          <a:xfrm>
            <a:off x="609600" y="3057140"/>
            <a:ext cx="2411738" cy="119064"/>
          </a:xfrm>
        </p:spPr>
        <p:txBody>
          <a:bodyPr lIns="0" tIns="0" rIns="0" bIns="0"/>
          <a:lstStyle>
            <a:lvl1pPr marL="0" indent="0" algn="l" defTabSz="554275" rtl="0" eaLnBrk="1" latinLnBrk="0" hangingPunct="1">
              <a:lnSpc>
                <a:spcPts val="533"/>
              </a:lnSpc>
              <a:spcBef>
                <a:spcPts val="0"/>
              </a:spcBef>
              <a:buFontTx/>
              <a:buNone/>
              <a:defRPr lang="en-US" sz="1100" b="1" i="0" kern="0" spc="0" noProof="0">
                <a:solidFill>
                  <a:schemeClr val="tx2"/>
                </a:solidFill>
                <a:latin typeface="Arial"/>
                <a:ea typeface="+mn-ea"/>
                <a:cs typeface="Arial" pitchFamily="34" charset="0"/>
              </a:defRPr>
            </a:lvl1pPr>
            <a:lvl2pPr marL="0" indent="0" algn="l" defTabSz="554275" rtl="0" eaLnBrk="1" latinLnBrk="0" hangingPunct="1">
              <a:lnSpc>
                <a:spcPct val="100000"/>
              </a:lnSpc>
              <a:spcBef>
                <a:spcPts val="365"/>
              </a:spcBef>
              <a:buFontTx/>
              <a:buNone/>
              <a:defRPr lang="en-US" sz="900" b="0" kern="1200" noProof="0">
                <a:solidFill>
                  <a:schemeClr val="bg1">
                    <a:lumMod val="65000"/>
                  </a:schemeClr>
                </a:solidFill>
                <a:latin typeface="Arial"/>
                <a:ea typeface="+mn-ea"/>
                <a:cs typeface="Arial" pitchFamily="34" charset="0"/>
              </a:defRPr>
            </a:lvl2pPr>
            <a:lvl3pPr marL="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3pPr>
            <a:lvl4pPr marL="34560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4pPr>
            <a:lvl5pPr marL="540000" marR="0" indent="0" algn="l" defTabSz="554275" rtl="0" eaLnBrk="1" fontAlgn="auto" latinLnBrk="0" hangingPunct="1">
              <a:lnSpc>
                <a:spcPct val="100000"/>
              </a:lnSpc>
              <a:spcBef>
                <a:spcPts val="365"/>
              </a:spcBef>
              <a:spcAft>
                <a:spcPts val="0"/>
              </a:spcAft>
              <a:buClrTx/>
              <a:buSzTx/>
              <a:buFontTx/>
              <a:buNone/>
              <a:tabLst/>
              <a:defRPr lang="en-GB" sz="900" b="0" kern="1200" baseline="0" noProof="0">
                <a:solidFill>
                  <a:schemeClr val="bg1">
                    <a:lumMod val="65000"/>
                  </a:schemeClr>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a:lstStyle>
          <a:p>
            <a:r>
              <a:rPr lang="en-US" dirty="0"/>
              <a:t>kpmg.com/socialmedia</a:t>
            </a:r>
          </a:p>
        </p:txBody>
      </p:sp>
      <p:sp>
        <p:nvSpPr>
          <p:cNvPr id="20" name="Text Placeholder 2">
            <a:extLst>
              <a:ext uri="{FF2B5EF4-FFF2-40B4-BE49-F238E27FC236}">
                <a16:creationId xmlns:a16="http://schemas.microsoft.com/office/drawing/2014/main" id="{E80DE044-4045-D546-841B-F712422616FF}"/>
              </a:ext>
            </a:extLst>
          </p:cNvPr>
          <p:cNvSpPr txBox="1">
            <a:spLocks/>
          </p:cNvSpPr>
          <p:nvPr userDrawn="1"/>
        </p:nvSpPr>
        <p:spPr>
          <a:xfrm>
            <a:off x="3800938" y="3057140"/>
            <a:ext cx="2361268" cy="119064"/>
          </a:xfrm>
        </p:spPr>
        <p:txBody>
          <a:bodyPr lIns="0" tIns="0" rIns="0" bIns="0"/>
          <a:lstStyle>
            <a:lvl1pPr marL="0" indent="0" algn="l" defTabSz="554275" rtl="0" eaLnBrk="1" latinLnBrk="0" hangingPunct="1">
              <a:lnSpc>
                <a:spcPts val="533"/>
              </a:lnSpc>
              <a:spcBef>
                <a:spcPts val="0"/>
              </a:spcBef>
              <a:buFontTx/>
              <a:buNone/>
              <a:defRPr lang="en-US" sz="1100" b="1" i="0" kern="0" spc="0" noProof="0">
                <a:solidFill>
                  <a:schemeClr val="tx2"/>
                </a:solidFill>
                <a:latin typeface="Arial"/>
                <a:ea typeface="+mn-ea"/>
                <a:cs typeface="Arial" pitchFamily="34" charset="0"/>
              </a:defRPr>
            </a:lvl1pPr>
            <a:lvl2pPr marL="0" indent="0" algn="l" defTabSz="554275" rtl="0" eaLnBrk="1" latinLnBrk="0" hangingPunct="1">
              <a:lnSpc>
                <a:spcPct val="100000"/>
              </a:lnSpc>
              <a:spcBef>
                <a:spcPts val="365"/>
              </a:spcBef>
              <a:buFontTx/>
              <a:buNone/>
              <a:defRPr lang="en-US" sz="900" b="0" kern="1200" noProof="0">
                <a:solidFill>
                  <a:schemeClr val="bg1">
                    <a:lumMod val="65000"/>
                  </a:schemeClr>
                </a:solidFill>
                <a:latin typeface="Arial"/>
                <a:ea typeface="+mn-ea"/>
                <a:cs typeface="Arial" pitchFamily="34" charset="0"/>
              </a:defRPr>
            </a:lvl2pPr>
            <a:lvl3pPr marL="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3pPr>
            <a:lvl4pPr marL="345600" indent="0" algn="l" defTabSz="554275" rtl="0" eaLnBrk="1" latinLnBrk="0" hangingPunct="1">
              <a:lnSpc>
                <a:spcPct val="100000"/>
              </a:lnSpc>
              <a:spcBef>
                <a:spcPts val="365"/>
              </a:spcBef>
              <a:buClrTx/>
              <a:buFontTx/>
              <a:buNone/>
              <a:defRPr lang="en-US" sz="900" b="0" kern="1200" noProof="0">
                <a:solidFill>
                  <a:schemeClr val="bg1">
                    <a:lumMod val="65000"/>
                  </a:schemeClr>
                </a:solidFill>
                <a:latin typeface="Arial"/>
                <a:ea typeface="+mn-ea"/>
                <a:cs typeface="Arial" pitchFamily="34" charset="0"/>
              </a:defRPr>
            </a:lvl4pPr>
            <a:lvl5pPr marL="540000" marR="0" indent="0" algn="l" defTabSz="554275" rtl="0" eaLnBrk="1" fontAlgn="auto" latinLnBrk="0" hangingPunct="1">
              <a:lnSpc>
                <a:spcPct val="100000"/>
              </a:lnSpc>
              <a:spcBef>
                <a:spcPts val="365"/>
              </a:spcBef>
              <a:spcAft>
                <a:spcPts val="0"/>
              </a:spcAft>
              <a:buClrTx/>
              <a:buSzTx/>
              <a:buFontTx/>
              <a:buNone/>
              <a:tabLst/>
              <a:defRPr lang="en-GB" sz="900" b="0" kern="1200" baseline="0" noProof="0">
                <a:solidFill>
                  <a:schemeClr val="bg1">
                    <a:lumMod val="65000"/>
                  </a:schemeClr>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a:lstStyle>
          <a:p>
            <a:r>
              <a:rPr lang="en-US" dirty="0"/>
              <a:t>Click to edit Master text styles</a:t>
            </a:r>
          </a:p>
        </p:txBody>
      </p:sp>
      <p:pic>
        <p:nvPicPr>
          <p:cNvPr id="21" name="Picture 20">
            <a:extLst>
              <a:ext uri="{FF2B5EF4-FFF2-40B4-BE49-F238E27FC236}">
                <a16:creationId xmlns:a16="http://schemas.microsoft.com/office/drawing/2014/main" id="{BC5AA3B4-8D26-BB41-808C-260FB6F7CAB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600" y="2455483"/>
            <a:ext cx="2523749" cy="384049"/>
          </a:xfrm>
          <a:prstGeom prst="rect">
            <a:avLst/>
          </a:prstGeom>
        </p:spPr>
      </p:pic>
    </p:spTree>
    <p:extLst>
      <p:ext uri="{BB962C8B-B14F-4D97-AF65-F5344CB8AC3E}">
        <p14:creationId xmlns:p14="http://schemas.microsoft.com/office/powerpoint/2010/main" val="38964793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72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4060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4969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72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29738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9600" y="1339200"/>
            <a:ext cx="8256000" cy="3510000"/>
          </a:xfrm>
        </p:spPr>
        <p:txBody>
          <a:bodyPr anchor="t" anchorCtr="0"/>
          <a:lstStyle>
            <a:lvl1pPr algn="l">
              <a:defRPr sz="7200" baseline="0">
                <a:solidFill>
                  <a:schemeClr val="bg1"/>
                </a:solidFill>
              </a:defRPr>
            </a:lvl1pPr>
          </a:lstStyle>
          <a:p>
            <a:r>
              <a:rPr lang="en-GB" dirty="0"/>
              <a:t>Title slide – </a:t>
            </a:r>
            <a:br>
              <a:rPr lang="en-GB" dirty="0"/>
            </a:br>
            <a:r>
              <a:rPr lang="en-GB" dirty="0"/>
              <a:t>dark vertical image – </a:t>
            </a:r>
            <a:r>
              <a:rPr lang="en-GB" dirty="0" err="1"/>
              <a:t>rhs</a:t>
            </a:r>
            <a:r>
              <a:rPr lang="en-GB" dirty="0"/>
              <a:t> </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6" name="Text Placeholder 3"/>
          <p:cNvSpPr>
            <a:spLocks noGrp="1"/>
          </p:cNvSpPr>
          <p:nvPr>
            <p:ph type="body" sz="quarter" idx="11"/>
          </p:nvPr>
        </p:nvSpPr>
        <p:spPr>
          <a:xfrm>
            <a:off x="1008000" y="5036400"/>
            <a:ext cx="82176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9331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4900" y="1339200"/>
            <a:ext cx="6644384" cy="3510000"/>
          </a:xfrm>
        </p:spPr>
        <p:txBody>
          <a:bodyPr anchor="t" anchorCtr="0"/>
          <a:lstStyle>
            <a:lvl1pPr algn="l">
              <a:defRPr sz="7200">
                <a:solidFill>
                  <a:schemeClr val="bg1"/>
                </a:solidFill>
              </a:defRPr>
            </a:lvl1pPr>
          </a:lstStyle>
          <a:p>
            <a:r>
              <a:rPr lang="en-GB" dirty="0"/>
              <a:t>Title slide – dark vertical image – lhs </a:t>
            </a:r>
            <a:endParaRPr lang="en-US" dirty="0"/>
          </a:p>
        </p:txBody>
      </p:sp>
      <p:sp>
        <p:nvSpPr>
          <p:cNvPr id="5" name="Freeform 19"/>
          <p:cNvSpPr>
            <a:spLocks noEditPoints="1"/>
          </p:cNvSpPr>
          <p:nvPr userDrawn="1"/>
        </p:nvSpPr>
        <p:spPr bwMode="auto">
          <a:xfrm>
            <a:off x="45933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6" name="Text Placeholder 3"/>
          <p:cNvSpPr>
            <a:spLocks noGrp="1"/>
          </p:cNvSpPr>
          <p:nvPr>
            <p:ph type="body" sz="quarter" idx="11"/>
          </p:nvPr>
        </p:nvSpPr>
        <p:spPr>
          <a:xfrm>
            <a:off x="4593300" y="5036400"/>
            <a:ext cx="604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119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9600" y="1339200"/>
            <a:ext cx="8256000" cy="3510000"/>
          </a:xfrm>
        </p:spPr>
        <p:txBody>
          <a:bodyPr anchor="t" anchorCtr="0"/>
          <a:lstStyle>
            <a:lvl1pPr algn="l">
              <a:defRPr sz="7200" baseline="0">
                <a:solidFill>
                  <a:srgbClr val="00338D"/>
                </a:solidFill>
              </a:defRPr>
            </a:lvl1pPr>
          </a:lstStyle>
          <a:p>
            <a:r>
              <a:rPr lang="en-GB" dirty="0"/>
              <a:t>Title slide – </a:t>
            </a:r>
            <a:br>
              <a:rPr lang="en-GB" dirty="0"/>
            </a:br>
            <a:r>
              <a:rPr lang="en-GB" dirty="0"/>
              <a:t>light vertical image – </a:t>
            </a:r>
            <a:r>
              <a:rPr lang="en-GB" dirty="0" err="1"/>
              <a:t>rhs</a:t>
            </a:r>
            <a:r>
              <a:rPr lang="en-GB" dirty="0"/>
              <a:t> </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735" dirty="0">
              <a:solidFill>
                <a:srgbClr val="00338D"/>
              </a:solidFill>
            </a:endParaRPr>
          </a:p>
        </p:txBody>
      </p:sp>
      <p:sp>
        <p:nvSpPr>
          <p:cNvPr id="6" name="Text Placeholder 3"/>
          <p:cNvSpPr>
            <a:spLocks noGrp="1"/>
          </p:cNvSpPr>
          <p:nvPr>
            <p:ph type="body" sz="quarter" idx="11"/>
          </p:nvPr>
        </p:nvSpPr>
        <p:spPr>
          <a:xfrm>
            <a:off x="1008000" y="5036400"/>
            <a:ext cx="82176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193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338D"/>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DAEC922-9C55-4FA6-8DAC-7EC1052765D0}"/>
              </a:ext>
            </a:extLst>
          </p:cNvPr>
          <p:cNvSpPr>
            <a:spLocks noGrp="1"/>
          </p:cNvSpPr>
          <p:nvPr>
            <p:ph type="body" sz="quarter" idx="16" hasCustomPrompt="1"/>
          </p:nvPr>
        </p:nvSpPr>
        <p:spPr>
          <a:xfrm>
            <a:off x="8101618" y="4211544"/>
            <a:ext cx="3448516" cy="2189256"/>
          </a:xfrm>
          <a:prstGeom prst="rect">
            <a:avLst/>
          </a:prstGeom>
        </p:spPr>
        <p:txBody>
          <a:bodyPr vert="horz" lIns="0" tIns="0" rIns="0" bIns="0" anchor="b" anchorCtr="0"/>
          <a:lstStyle>
            <a:lvl1pPr algn="r">
              <a:lnSpc>
                <a:spcPct val="80000"/>
              </a:lnSpc>
              <a:tabLst>
                <a:tab pos="427410" algn="l"/>
              </a:tabLst>
              <a:defRPr sz="8800" b="0" i="0">
                <a:solidFill>
                  <a:schemeClr val="bg1"/>
                </a:solidFill>
                <a:latin typeface="+mn-lt"/>
                <a:cs typeface="KPMG Extralight" panose="020B0303030202040204" pitchFamily="34" charset="77"/>
              </a:defRPr>
            </a:lvl1pPr>
          </a:lstStyle>
          <a:p>
            <a:pPr lvl="0"/>
            <a:r>
              <a:rPr lang="en-GB" noProof="0" dirty="0"/>
              <a:t>#</a:t>
            </a:r>
          </a:p>
        </p:txBody>
      </p:sp>
      <p:sp>
        <p:nvSpPr>
          <p:cNvPr id="8" name="Textfeld 15">
            <a:extLst>
              <a:ext uri="{FF2B5EF4-FFF2-40B4-BE49-F238E27FC236}">
                <a16:creationId xmlns:a16="http://schemas.microsoft.com/office/drawing/2014/main" id="{0D9AA56E-EC26-F346-AAD8-C82485F14385}"/>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chemeClr val="bg1"/>
                </a:solidFill>
                <a:latin typeface="Univers for KPMG" panose="020B0603020202020204" pitchFamily="34" charset="0"/>
                <a:cs typeface="Arial"/>
              </a:rPr>
              <a:pPr algn="r" defTabSz="554275">
                <a:defRPr/>
              </a:pPr>
              <a:t>‹#›</a:t>
            </a:fld>
            <a:endParaRPr lang="en-GB" sz="599" b="0" i="0" noProof="0" dirty="0">
              <a:solidFill>
                <a:schemeClr val="bg1"/>
              </a:solidFill>
              <a:latin typeface="Univers for KPMG" panose="020B0603020202020204" pitchFamily="34" charset="0"/>
              <a:cs typeface="Arial"/>
            </a:endParaRPr>
          </a:p>
        </p:txBody>
      </p:sp>
      <p:sp>
        <p:nvSpPr>
          <p:cNvPr id="11" name="Rectangle 10">
            <a:extLst>
              <a:ext uri="{FF2B5EF4-FFF2-40B4-BE49-F238E27FC236}">
                <a16:creationId xmlns:a16="http://schemas.microsoft.com/office/drawing/2014/main" id="{116D6A8F-9795-DF4A-B1D7-7C39EABBB588}"/>
              </a:ext>
            </a:extLst>
          </p:cNvPr>
          <p:cNvSpPr/>
          <p:nvPr userDrawn="1"/>
        </p:nvSpPr>
        <p:spPr>
          <a:xfrm>
            <a:off x="11266059" y="6407150"/>
            <a:ext cx="284075" cy="1905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12" name="Gerade Verbindung 3">
            <a:extLst>
              <a:ext uri="{FF2B5EF4-FFF2-40B4-BE49-F238E27FC236}">
                <a16:creationId xmlns:a16="http://schemas.microsoft.com/office/drawing/2014/main" id="{AB60F91C-CE10-D449-AB38-9F695F7270E0}"/>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14">
            <a:extLst>
              <a:ext uri="{FF2B5EF4-FFF2-40B4-BE49-F238E27FC236}">
                <a16:creationId xmlns:a16="http://schemas.microsoft.com/office/drawing/2014/main" id="{DED64B76-F938-5941-8C91-FEFB453FA61F}"/>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13" name="Content Placeholder 3">
            <a:extLst>
              <a:ext uri="{FF2B5EF4-FFF2-40B4-BE49-F238E27FC236}">
                <a16:creationId xmlns:a16="http://schemas.microsoft.com/office/drawing/2014/main" id="{470DBB30-5D8C-0B4F-9D02-3DDCF5B7E117}"/>
              </a:ext>
            </a:extLst>
          </p:cNvPr>
          <p:cNvSpPr>
            <a:spLocks noGrp="1"/>
          </p:cNvSpPr>
          <p:nvPr>
            <p:ph sz="quarter" idx="20"/>
          </p:nvPr>
        </p:nvSpPr>
        <p:spPr>
          <a:xfrm>
            <a:off x="609601" y="1714501"/>
            <a:ext cx="5357284" cy="3425058"/>
          </a:xfrm>
          <a:prstGeom prst="rect">
            <a:avLst/>
          </a:prstGeom>
        </p:spPr>
        <p:txBody>
          <a:bodyPr/>
          <a:lstStyle>
            <a:lvl1pPr>
              <a:defRPr sz="1200">
                <a:solidFill>
                  <a:schemeClr val="bg1"/>
                </a:solidFill>
              </a:defRPr>
            </a:lvl1pPr>
          </a:lstStyle>
          <a:p>
            <a:pPr lvl="0"/>
            <a:endParaRPr lang="en-US" dirty="0"/>
          </a:p>
        </p:txBody>
      </p:sp>
      <p:sp>
        <p:nvSpPr>
          <p:cNvPr id="10" name="Titel 1">
            <a:extLst>
              <a:ext uri="{FF2B5EF4-FFF2-40B4-BE49-F238E27FC236}">
                <a16:creationId xmlns:a16="http://schemas.microsoft.com/office/drawing/2014/main" id="{CC5BB35A-BDBF-554F-8CEB-56EE7A080D28}"/>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406339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54900" y="1339200"/>
            <a:ext cx="6644384" cy="3510000"/>
          </a:xfrm>
        </p:spPr>
        <p:txBody>
          <a:bodyPr anchor="t" anchorCtr="0"/>
          <a:lstStyle>
            <a:lvl1pPr algn="l">
              <a:defRPr sz="7200">
                <a:solidFill>
                  <a:srgbClr val="00338D"/>
                </a:solidFill>
              </a:defRPr>
            </a:lvl1pPr>
          </a:lstStyle>
          <a:p>
            <a:r>
              <a:rPr lang="en-GB" dirty="0"/>
              <a:t>Title slide – light vertical image – lhs </a:t>
            </a:r>
            <a:endParaRPr lang="en-US" dirty="0"/>
          </a:p>
        </p:txBody>
      </p:sp>
      <p:sp>
        <p:nvSpPr>
          <p:cNvPr id="5" name="Freeform 19"/>
          <p:cNvSpPr>
            <a:spLocks noEditPoints="1"/>
          </p:cNvSpPr>
          <p:nvPr userDrawn="1"/>
        </p:nvSpPr>
        <p:spPr bwMode="auto">
          <a:xfrm>
            <a:off x="45933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735" dirty="0">
              <a:solidFill>
                <a:srgbClr val="00338D"/>
              </a:solidFill>
            </a:endParaRPr>
          </a:p>
        </p:txBody>
      </p:sp>
      <p:sp>
        <p:nvSpPr>
          <p:cNvPr id="6" name="Text Placeholder 3"/>
          <p:cNvSpPr>
            <a:spLocks noGrp="1"/>
          </p:cNvSpPr>
          <p:nvPr>
            <p:ph type="body" sz="quarter" idx="11"/>
          </p:nvPr>
        </p:nvSpPr>
        <p:spPr>
          <a:xfrm>
            <a:off x="4593300" y="5036400"/>
            <a:ext cx="60432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8561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rgbClr val="00338D"/>
                </a:solidFill>
              </a:defRPr>
            </a:lvl1pPr>
          </a:lstStyle>
          <a:p>
            <a:r>
              <a:rPr lang="en-US" dirty="0"/>
              <a:t>Title slide – singular light </a:t>
            </a:r>
            <a:br>
              <a:rPr lang="en-US" dirty="0"/>
            </a:br>
            <a:r>
              <a:rPr lang="en-US"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100" dirty="0">
              <a:solidFill>
                <a:srgbClr val="00338D"/>
              </a:solidFill>
            </a:endParaRPr>
          </a:p>
        </p:txBody>
      </p:sp>
      <p:sp>
        <p:nvSpPr>
          <p:cNvPr id="8" name="Text Placeholder 3"/>
          <p:cNvSpPr>
            <a:spLocks noGrp="1"/>
          </p:cNvSpPr>
          <p:nvPr>
            <p:ph type="body" sz="quarter" idx="11"/>
          </p:nvPr>
        </p:nvSpPr>
        <p:spPr>
          <a:xfrm>
            <a:off x="2752133" y="5036400"/>
            <a:ext cx="8230267"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698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US" dirty="0"/>
              <a:t>Title slide – singular dark </a:t>
            </a:r>
            <a:br>
              <a:rPr lang="en-US" dirty="0"/>
            </a:br>
            <a:r>
              <a:rPr lang="en-US"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2176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image title bar">
    <p:bg>
      <p:bgPr>
        <a:solidFill>
          <a:schemeClr val="accent1"/>
        </a:solidFill>
        <a:effectLst/>
      </p:bgPr>
    </p:bg>
    <p:spTree>
      <p:nvGrpSpPr>
        <p:cNvPr id="1" name=""/>
        <p:cNvGrpSpPr/>
        <p:nvPr/>
      </p:nvGrpSpPr>
      <p:grpSpPr>
        <a:xfrm>
          <a:off x="0" y="0"/>
          <a:ext cx="0" cy="0"/>
          <a:chOff x="0" y="0"/>
          <a:chExt cx="0" cy="0"/>
        </a:xfrm>
      </p:grpSpPr>
      <p:sp>
        <p:nvSpPr>
          <p:cNvPr id="4" name="object 3"/>
          <p:cNvSpPr/>
          <p:nvPr userDrawn="1"/>
        </p:nvSpPr>
        <p:spPr>
          <a:xfrm>
            <a:off x="-1" y="0"/>
            <a:ext cx="48768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969601" y="1339200"/>
            <a:ext cx="3476895" cy="3510000"/>
          </a:xfrm>
        </p:spPr>
        <p:txBody>
          <a:bodyPr anchor="t" anchorCtr="0"/>
          <a:lstStyle>
            <a:lvl1pPr algn="l">
              <a:defRPr sz="7200">
                <a:solidFill>
                  <a:schemeClr val="bg1"/>
                </a:solidFill>
              </a:defRPr>
            </a:lvl1pPr>
          </a:lstStyle>
          <a:p>
            <a:r>
              <a:rPr lang="en-GB" dirty="0"/>
              <a:t>Title slide – singular image title bar</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10" name="Text Placeholder 3"/>
          <p:cNvSpPr>
            <a:spLocks noGrp="1"/>
          </p:cNvSpPr>
          <p:nvPr>
            <p:ph type="body" sz="quarter" idx="11"/>
          </p:nvPr>
        </p:nvSpPr>
        <p:spPr>
          <a:xfrm>
            <a:off x="1008001" y="5036400"/>
            <a:ext cx="343849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54044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GB" dirty="0"/>
              <a:t>Title slide – </a:t>
            </a:r>
            <a:br>
              <a:rPr lang="en-GB" dirty="0"/>
            </a:br>
            <a:r>
              <a:rPr lang="en-GB" dirty="0"/>
              <a:t>no image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5653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90020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1515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9" name="Text Placeholder 8"/>
          <p:cNvSpPr>
            <a:spLocks noGrp="1"/>
          </p:cNvSpPr>
          <p:nvPr>
            <p:ph type="body" sz="quarter" idx="10"/>
          </p:nvPr>
        </p:nvSpPr>
        <p:spPr>
          <a:xfrm>
            <a:off x="1003200" y="1209601"/>
            <a:ext cx="4968000"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6220800" y="1209601"/>
            <a:ext cx="4968000"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6595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9" name="Text Placeholder 8"/>
          <p:cNvSpPr>
            <a:spLocks noGrp="1"/>
          </p:cNvSpPr>
          <p:nvPr>
            <p:ph type="body" sz="quarter" idx="10"/>
          </p:nvPr>
        </p:nvSpPr>
        <p:spPr>
          <a:xfrm>
            <a:off x="1003200" y="1209601"/>
            <a:ext cx="4968000"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hart Placeholder 4"/>
          <p:cNvSpPr>
            <a:spLocks noGrp="1"/>
          </p:cNvSpPr>
          <p:nvPr>
            <p:ph type="chart" sz="quarter" idx="13"/>
          </p:nvPr>
        </p:nvSpPr>
        <p:spPr>
          <a:xfrm>
            <a:off x="6220800" y="1209600"/>
            <a:ext cx="4968000" cy="4593600"/>
          </a:xfrm>
        </p:spPr>
        <p:txBody>
          <a:bodyPr anchor="ctr"/>
          <a:lstStyle>
            <a:lvl1pPr algn="ctr">
              <a:defRPr/>
            </a:lvl1pPr>
          </a:lstStyle>
          <a:p>
            <a:r>
              <a:rPr lang="en-GB" dirty="0"/>
              <a:t>Click icon to add chart</a:t>
            </a:r>
          </a:p>
        </p:txBody>
      </p:sp>
    </p:spTree>
    <p:extLst>
      <p:ext uri="{BB962C8B-B14F-4D97-AF65-F5344CB8AC3E}">
        <p14:creationId xmlns:p14="http://schemas.microsoft.com/office/powerpoint/2010/main" val="1047118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5" name="Chart Placeholder 4"/>
          <p:cNvSpPr>
            <a:spLocks noGrp="1"/>
          </p:cNvSpPr>
          <p:nvPr>
            <p:ph type="chart" sz="quarter" idx="11"/>
          </p:nvPr>
        </p:nvSpPr>
        <p:spPr>
          <a:xfrm>
            <a:off x="6220800" y="1209600"/>
            <a:ext cx="4968000" cy="4593600"/>
          </a:xfrm>
        </p:spPr>
        <p:txBody>
          <a:bodyPr anchor="ctr"/>
          <a:lstStyle>
            <a:lvl1pPr algn="ctr">
              <a:defRPr/>
            </a:lvl1pPr>
          </a:lstStyle>
          <a:p>
            <a:r>
              <a:rPr lang="en-GB" dirty="0"/>
              <a:t>Click icon to add chart</a:t>
            </a:r>
          </a:p>
        </p:txBody>
      </p:sp>
      <p:sp>
        <p:nvSpPr>
          <p:cNvPr id="6" name="Chart Placeholder 4"/>
          <p:cNvSpPr>
            <a:spLocks noGrp="1"/>
          </p:cNvSpPr>
          <p:nvPr>
            <p:ph type="chart" sz="quarter" idx="12"/>
          </p:nvPr>
        </p:nvSpPr>
        <p:spPr>
          <a:xfrm>
            <a:off x="1003200" y="1209600"/>
            <a:ext cx="4968000" cy="4593600"/>
          </a:xfrm>
        </p:spPr>
        <p:txBody>
          <a:bodyPr anchor="ctr"/>
          <a:lstStyle>
            <a:lvl1pPr algn="ctr">
              <a:defRPr/>
            </a:lvl1pPr>
          </a:lstStyle>
          <a:p>
            <a:r>
              <a:rPr lang="en-GB" dirty="0"/>
              <a:t>Click icon to add chart</a:t>
            </a:r>
          </a:p>
        </p:txBody>
      </p:sp>
    </p:spTree>
    <p:extLst>
      <p:ext uri="{BB962C8B-B14F-4D97-AF65-F5344CB8AC3E}">
        <p14:creationId xmlns:p14="http://schemas.microsoft.com/office/powerpoint/2010/main" val="348270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005EB8"/>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DAEC922-9C55-4FA6-8DAC-7EC1052765D0}"/>
              </a:ext>
            </a:extLst>
          </p:cNvPr>
          <p:cNvSpPr>
            <a:spLocks noGrp="1"/>
          </p:cNvSpPr>
          <p:nvPr>
            <p:ph type="body" sz="quarter" idx="16" hasCustomPrompt="1"/>
          </p:nvPr>
        </p:nvSpPr>
        <p:spPr>
          <a:xfrm>
            <a:off x="8101618" y="4211544"/>
            <a:ext cx="3448516" cy="2183720"/>
          </a:xfrm>
          <a:prstGeom prst="rect">
            <a:avLst/>
          </a:prstGeom>
        </p:spPr>
        <p:txBody>
          <a:bodyPr vert="horz" lIns="0" tIns="0" rIns="0" bIns="0" anchor="b" anchorCtr="0"/>
          <a:lstStyle>
            <a:lvl1pPr algn="r">
              <a:lnSpc>
                <a:spcPct val="80000"/>
              </a:lnSpc>
              <a:tabLst>
                <a:tab pos="427410" algn="l"/>
              </a:tabLst>
              <a:defRPr sz="8800" b="0" i="0">
                <a:solidFill>
                  <a:schemeClr val="bg1"/>
                </a:solidFill>
                <a:latin typeface="+mn-lt"/>
                <a:cs typeface="KPMG Extralight" panose="020B0303030202040204" pitchFamily="34" charset="77"/>
              </a:defRPr>
            </a:lvl1pPr>
          </a:lstStyle>
          <a:p>
            <a:pPr lvl="0"/>
            <a:r>
              <a:rPr lang="en-GB" noProof="0" dirty="0"/>
              <a:t>#</a:t>
            </a:r>
          </a:p>
        </p:txBody>
      </p:sp>
      <p:sp>
        <p:nvSpPr>
          <p:cNvPr id="8" name="Textfeld 15">
            <a:extLst>
              <a:ext uri="{FF2B5EF4-FFF2-40B4-BE49-F238E27FC236}">
                <a16:creationId xmlns:a16="http://schemas.microsoft.com/office/drawing/2014/main" id="{F7CA97D4-45DA-924C-872D-C4FEFDF5C113}"/>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chemeClr val="bg1"/>
                </a:solidFill>
                <a:latin typeface="Univers for KPMG" panose="020B0603020202020204" pitchFamily="34" charset="0"/>
                <a:cs typeface="Arial"/>
              </a:rPr>
              <a:pPr algn="r" defTabSz="554275">
                <a:defRPr/>
              </a:pPr>
              <a:t>‹#›</a:t>
            </a:fld>
            <a:endParaRPr lang="en-GB" sz="599" b="0" i="0" noProof="0" dirty="0">
              <a:solidFill>
                <a:schemeClr val="bg1"/>
              </a:solidFill>
              <a:latin typeface="Univers for KPMG" panose="020B0603020202020204" pitchFamily="34" charset="0"/>
              <a:cs typeface="Arial"/>
            </a:endParaRPr>
          </a:p>
        </p:txBody>
      </p:sp>
      <p:sp>
        <p:nvSpPr>
          <p:cNvPr id="11" name="Rectangle 10">
            <a:extLst>
              <a:ext uri="{FF2B5EF4-FFF2-40B4-BE49-F238E27FC236}">
                <a16:creationId xmlns:a16="http://schemas.microsoft.com/office/drawing/2014/main" id="{09294C1F-3364-1C4E-8362-4967432DE0F2}"/>
              </a:ext>
            </a:extLst>
          </p:cNvPr>
          <p:cNvSpPr/>
          <p:nvPr userDrawn="1"/>
        </p:nvSpPr>
        <p:spPr>
          <a:xfrm>
            <a:off x="11266059" y="6407150"/>
            <a:ext cx="284075" cy="1905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12" name="Gerade Verbindung 3">
            <a:extLst>
              <a:ext uri="{FF2B5EF4-FFF2-40B4-BE49-F238E27FC236}">
                <a16:creationId xmlns:a16="http://schemas.microsoft.com/office/drawing/2014/main" id="{278EDF5A-5BF7-E24F-81BF-8EBADD65236C}"/>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14">
            <a:extLst>
              <a:ext uri="{FF2B5EF4-FFF2-40B4-BE49-F238E27FC236}">
                <a16:creationId xmlns:a16="http://schemas.microsoft.com/office/drawing/2014/main" id="{707FD5E7-A81E-6147-8438-26E2BDD46281}"/>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16" name="Content Placeholder 3">
            <a:extLst>
              <a:ext uri="{FF2B5EF4-FFF2-40B4-BE49-F238E27FC236}">
                <a16:creationId xmlns:a16="http://schemas.microsoft.com/office/drawing/2014/main" id="{8226BE19-16B0-AB41-BC62-7F0FFE0519B5}"/>
              </a:ext>
            </a:extLst>
          </p:cNvPr>
          <p:cNvSpPr>
            <a:spLocks noGrp="1"/>
          </p:cNvSpPr>
          <p:nvPr>
            <p:ph sz="quarter" idx="20"/>
          </p:nvPr>
        </p:nvSpPr>
        <p:spPr>
          <a:xfrm>
            <a:off x="609601" y="1714501"/>
            <a:ext cx="5357284" cy="3425058"/>
          </a:xfrm>
          <a:prstGeom prst="rect">
            <a:avLst/>
          </a:prstGeom>
        </p:spPr>
        <p:txBody>
          <a:bodyPr/>
          <a:lstStyle>
            <a:lvl1pPr>
              <a:defRPr sz="1200">
                <a:solidFill>
                  <a:schemeClr val="bg1"/>
                </a:solidFill>
              </a:defRPr>
            </a:lvl1pPr>
          </a:lstStyle>
          <a:p>
            <a:pPr lvl="0"/>
            <a:endParaRPr lang="en-US" dirty="0"/>
          </a:p>
        </p:txBody>
      </p:sp>
      <p:sp>
        <p:nvSpPr>
          <p:cNvPr id="10" name="Titel 1">
            <a:extLst>
              <a:ext uri="{FF2B5EF4-FFF2-40B4-BE49-F238E27FC236}">
                <a16:creationId xmlns:a16="http://schemas.microsoft.com/office/drawing/2014/main" id="{A14369A9-6C70-F847-8B77-D657A8C6461B}"/>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900147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9" name="Text Placeholder 8"/>
          <p:cNvSpPr>
            <a:spLocks noGrp="1"/>
          </p:cNvSpPr>
          <p:nvPr>
            <p:ph type="body" sz="quarter" idx="10"/>
          </p:nvPr>
        </p:nvSpPr>
        <p:spPr>
          <a:xfrm>
            <a:off x="1003200" y="3607200"/>
            <a:ext cx="10185600" cy="21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hart Placeholder 4"/>
          <p:cNvSpPr>
            <a:spLocks noGrp="1"/>
          </p:cNvSpPr>
          <p:nvPr>
            <p:ph type="chart" sz="quarter" idx="11"/>
          </p:nvPr>
        </p:nvSpPr>
        <p:spPr>
          <a:xfrm>
            <a:off x="1003200" y="1209600"/>
            <a:ext cx="10185600" cy="2196000"/>
          </a:xfrm>
        </p:spPr>
        <p:txBody>
          <a:bodyPr anchor="ctr"/>
          <a:lstStyle>
            <a:lvl1pPr algn="ctr">
              <a:defRPr/>
            </a:lvl1pPr>
          </a:lstStyle>
          <a:p>
            <a:r>
              <a:rPr lang="en-GB" dirty="0"/>
              <a:t>Click icon to add chart</a:t>
            </a:r>
          </a:p>
        </p:txBody>
      </p:sp>
    </p:spTree>
    <p:extLst>
      <p:ext uri="{BB962C8B-B14F-4D97-AF65-F5344CB8AC3E}">
        <p14:creationId xmlns:p14="http://schemas.microsoft.com/office/powerpoint/2010/main" val="2117256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5" name="Chart Placeholder 4"/>
          <p:cNvSpPr>
            <a:spLocks noGrp="1"/>
          </p:cNvSpPr>
          <p:nvPr>
            <p:ph type="chart" sz="quarter" idx="11"/>
          </p:nvPr>
        </p:nvSpPr>
        <p:spPr>
          <a:xfrm>
            <a:off x="4550400" y="1209600"/>
            <a:ext cx="3139200" cy="2185200"/>
          </a:xfrm>
        </p:spPr>
        <p:txBody>
          <a:bodyPr anchor="ctr"/>
          <a:lstStyle>
            <a:lvl1pPr algn="ctr">
              <a:defRPr/>
            </a:lvl1pPr>
          </a:lstStyle>
          <a:p>
            <a:r>
              <a:rPr lang="en-GB" dirty="0"/>
              <a:t>Click icon to add chart</a:t>
            </a:r>
          </a:p>
        </p:txBody>
      </p:sp>
      <p:sp>
        <p:nvSpPr>
          <p:cNvPr id="6" name="Chart Placeholder 4"/>
          <p:cNvSpPr>
            <a:spLocks noGrp="1"/>
          </p:cNvSpPr>
          <p:nvPr>
            <p:ph type="chart" sz="quarter" idx="12"/>
          </p:nvPr>
        </p:nvSpPr>
        <p:spPr>
          <a:xfrm>
            <a:off x="1003200" y="1209600"/>
            <a:ext cx="3187200" cy="2185200"/>
          </a:xfrm>
        </p:spPr>
        <p:txBody>
          <a:bodyPr anchor="ctr"/>
          <a:lstStyle>
            <a:lvl1pPr algn="ctr">
              <a:defRPr/>
            </a:lvl1pPr>
          </a:lstStyle>
          <a:p>
            <a:r>
              <a:rPr lang="en-GB" dirty="0"/>
              <a:t>Click icon to add chart</a:t>
            </a:r>
          </a:p>
        </p:txBody>
      </p:sp>
      <p:sp>
        <p:nvSpPr>
          <p:cNvPr id="7" name="Text Placeholder 8"/>
          <p:cNvSpPr>
            <a:spLocks noGrp="1"/>
          </p:cNvSpPr>
          <p:nvPr>
            <p:ph type="body" sz="quarter" idx="10"/>
          </p:nvPr>
        </p:nvSpPr>
        <p:spPr>
          <a:xfrm>
            <a:off x="1003200" y="3607200"/>
            <a:ext cx="3187200" cy="21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4"/>
          <p:cNvSpPr>
            <a:spLocks noGrp="1"/>
          </p:cNvSpPr>
          <p:nvPr>
            <p:ph type="chart" sz="quarter" idx="13"/>
          </p:nvPr>
        </p:nvSpPr>
        <p:spPr>
          <a:xfrm>
            <a:off x="8049600" y="1209600"/>
            <a:ext cx="3139200" cy="2185200"/>
          </a:xfrm>
        </p:spPr>
        <p:txBody>
          <a:bodyPr anchor="ctr"/>
          <a:lstStyle>
            <a:lvl1pPr algn="ctr">
              <a:defRPr/>
            </a:lvl1pPr>
          </a:lstStyle>
          <a:p>
            <a:r>
              <a:rPr lang="en-GB" dirty="0"/>
              <a:t>Click icon to add chart</a:t>
            </a:r>
          </a:p>
        </p:txBody>
      </p:sp>
      <p:sp>
        <p:nvSpPr>
          <p:cNvPr id="9" name="Text Placeholder 8"/>
          <p:cNvSpPr>
            <a:spLocks noGrp="1"/>
          </p:cNvSpPr>
          <p:nvPr>
            <p:ph type="body" sz="quarter" idx="14"/>
          </p:nvPr>
        </p:nvSpPr>
        <p:spPr>
          <a:xfrm>
            <a:off x="4502400" y="3607200"/>
            <a:ext cx="3187200" cy="21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p:cNvSpPr>
            <a:spLocks noGrp="1"/>
          </p:cNvSpPr>
          <p:nvPr>
            <p:ph type="body" sz="quarter" idx="15"/>
          </p:nvPr>
        </p:nvSpPr>
        <p:spPr>
          <a:xfrm>
            <a:off x="8001600" y="3607200"/>
            <a:ext cx="3187200" cy="21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1244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4" name="Picture Placeholder 3"/>
          <p:cNvSpPr>
            <a:spLocks noGrp="1"/>
          </p:cNvSpPr>
          <p:nvPr>
            <p:ph type="pic" sz="quarter" idx="10"/>
          </p:nvPr>
        </p:nvSpPr>
        <p:spPr>
          <a:xfrm>
            <a:off x="1003200" y="1209600"/>
            <a:ext cx="10185600" cy="4593600"/>
          </a:xfrm>
        </p:spPr>
        <p:txBody>
          <a:bodyPr anchor="ctr"/>
          <a:lstStyle>
            <a:lvl1pPr algn="ctr">
              <a:defRPr/>
            </a:lvl1pPr>
          </a:lstStyle>
          <a:p>
            <a:r>
              <a:rPr lang="en-GB" dirty="0"/>
              <a:t>Click icon to add picture</a:t>
            </a:r>
          </a:p>
        </p:txBody>
      </p:sp>
    </p:spTree>
    <p:extLst>
      <p:ext uri="{BB962C8B-B14F-4D97-AF65-F5344CB8AC3E}">
        <p14:creationId xmlns:p14="http://schemas.microsoft.com/office/powerpoint/2010/main" val="65693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nchor="ctr"/>
          <a:lstStyle>
            <a:lvl1pPr algn="ctr">
              <a:defRPr/>
            </a:lvl1pPr>
          </a:lstStyle>
          <a:p>
            <a:r>
              <a:rPr lang="en-GB" dirty="0"/>
              <a:t>Click icon to add picture</a:t>
            </a:r>
          </a:p>
        </p:txBody>
      </p:sp>
    </p:spTree>
    <p:extLst>
      <p:ext uri="{BB962C8B-B14F-4D97-AF65-F5344CB8AC3E}">
        <p14:creationId xmlns:p14="http://schemas.microsoft.com/office/powerpoint/2010/main" val="638332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Text Placeholder 8"/>
          <p:cNvSpPr>
            <a:spLocks noGrp="1"/>
          </p:cNvSpPr>
          <p:nvPr>
            <p:ph type="body" sz="quarter" idx="10"/>
          </p:nvPr>
        </p:nvSpPr>
        <p:spPr>
          <a:xfrm>
            <a:off x="1003200" y="1209601"/>
            <a:ext cx="10185600"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7584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9" name="Text Placeholder 8"/>
          <p:cNvSpPr>
            <a:spLocks noGrp="1"/>
          </p:cNvSpPr>
          <p:nvPr>
            <p:ph type="body" sz="quarter" idx="10"/>
          </p:nvPr>
        </p:nvSpPr>
        <p:spPr>
          <a:xfrm>
            <a:off x="10032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30804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p:cNvSpPr>
            <a:spLocks noGrp="1"/>
          </p:cNvSpPr>
          <p:nvPr>
            <p:ph type="body" sz="quarter" idx="12"/>
          </p:nvPr>
        </p:nvSpPr>
        <p:spPr>
          <a:xfrm>
            <a:off x="51576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3"/>
          </p:nvPr>
        </p:nvSpPr>
        <p:spPr>
          <a:xfrm>
            <a:off x="72348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4" hasCustomPrompt="1"/>
          </p:nvPr>
        </p:nvSpPr>
        <p:spPr>
          <a:xfrm>
            <a:off x="994833" y="1222512"/>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74125"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3417"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2709"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222512"/>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099425"/>
            <a:ext cx="18768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0825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9" name="Text Placeholder 8"/>
          <p:cNvSpPr>
            <a:spLocks noGrp="1"/>
          </p:cNvSpPr>
          <p:nvPr>
            <p:ph type="body" sz="quarter" idx="10"/>
          </p:nvPr>
        </p:nvSpPr>
        <p:spPr>
          <a:xfrm>
            <a:off x="10032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36160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p:cNvSpPr>
            <a:spLocks noGrp="1"/>
          </p:cNvSpPr>
          <p:nvPr>
            <p:ph type="body" sz="quarter" idx="12"/>
          </p:nvPr>
        </p:nvSpPr>
        <p:spPr>
          <a:xfrm>
            <a:off x="62288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3"/>
          </p:nvPr>
        </p:nvSpPr>
        <p:spPr>
          <a:xfrm>
            <a:off x="8841600" y="2099425"/>
            <a:ext cx="2347200" cy="370440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4" hasCustomPrompt="1"/>
          </p:nvPr>
        </p:nvSpPr>
        <p:spPr>
          <a:xfrm>
            <a:off x="994833" y="1222512"/>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3"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2"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222512"/>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1251853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16" name="Text Placeholder 10"/>
          <p:cNvSpPr>
            <a:spLocks noGrp="1"/>
          </p:cNvSpPr>
          <p:nvPr>
            <p:ph type="body" sz="quarter" idx="21"/>
          </p:nvPr>
        </p:nvSpPr>
        <p:spPr bwMode="gray">
          <a:xfrm>
            <a:off x="5276752" y="2906131"/>
            <a:ext cx="15888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dirty="0"/>
              <a:t>Click to edit Master text styles</a:t>
            </a:r>
          </a:p>
        </p:txBody>
      </p:sp>
      <p:sp>
        <p:nvSpPr>
          <p:cNvPr id="17" name="Text Placeholder 20"/>
          <p:cNvSpPr>
            <a:spLocks noGrp="1"/>
          </p:cNvSpPr>
          <p:nvPr>
            <p:ph type="body" sz="quarter" idx="26"/>
          </p:nvPr>
        </p:nvSpPr>
        <p:spPr bwMode="gray">
          <a:xfrm>
            <a:off x="1003347" y="12096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Click to edit Master text styles</a:t>
            </a:r>
          </a:p>
        </p:txBody>
      </p:sp>
      <p:sp>
        <p:nvSpPr>
          <p:cNvPr id="24" name="AutoShape 20"/>
          <p:cNvSpPr>
            <a:spLocks noChangeArrowheads="1"/>
          </p:cNvSpPr>
          <p:nvPr userDrawn="1"/>
        </p:nvSpPr>
        <p:spPr bwMode="gray">
          <a:xfrm rot="2700000" flipH="1" flipV="1">
            <a:off x="6683988" y="3949401"/>
            <a:ext cx="396053" cy="479796"/>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5" name="AutoShape 20"/>
          <p:cNvSpPr>
            <a:spLocks noChangeArrowheads="1"/>
          </p:cNvSpPr>
          <p:nvPr userDrawn="1"/>
        </p:nvSpPr>
        <p:spPr bwMode="gray">
          <a:xfrm rot="18900000" flipV="1">
            <a:off x="4999460" y="4014666"/>
            <a:ext cx="544073"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6" name="Text Placeholder 20"/>
          <p:cNvSpPr>
            <a:spLocks noGrp="1"/>
          </p:cNvSpPr>
          <p:nvPr>
            <p:ph type="body" sz="quarter" idx="48"/>
          </p:nvPr>
        </p:nvSpPr>
        <p:spPr bwMode="gray">
          <a:xfrm>
            <a:off x="1003347" y="39708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Click to edit Master text styles</a:t>
            </a:r>
          </a:p>
        </p:txBody>
      </p:sp>
      <p:sp>
        <p:nvSpPr>
          <p:cNvPr id="27" name="Text Placeholder 20"/>
          <p:cNvSpPr>
            <a:spLocks noGrp="1"/>
          </p:cNvSpPr>
          <p:nvPr>
            <p:ph type="body" sz="quarter" idx="50"/>
          </p:nvPr>
        </p:nvSpPr>
        <p:spPr bwMode="gray">
          <a:xfrm>
            <a:off x="7344001" y="120960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Click to edit Master text styles</a:t>
            </a:r>
          </a:p>
        </p:txBody>
      </p:sp>
      <p:sp>
        <p:nvSpPr>
          <p:cNvPr id="28" name="Text Placeholder 20"/>
          <p:cNvSpPr>
            <a:spLocks noGrp="1"/>
          </p:cNvSpPr>
          <p:nvPr>
            <p:ph type="body" sz="quarter" idx="52"/>
          </p:nvPr>
        </p:nvSpPr>
        <p:spPr bwMode="gray">
          <a:xfrm>
            <a:off x="7344001" y="397080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a:t>Click to edit Master text styles</a:t>
            </a:r>
          </a:p>
        </p:txBody>
      </p:sp>
      <p:sp>
        <p:nvSpPr>
          <p:cNvPr id="29" name="AutoShape 20"/>
          <p:cNvSpPr>
            <a:spLocks noChangeArrowheads="1"/>
          </p:cNvSpPr>
          <p:nvPr userDrawn="1"/>
        </p:nvSpPr>
        <p:spPr bwMode="gray">
          <a:xfrm rot="2700000">
            <a:off x="5081005" y="2605156"/>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0" name="AutoShape 20"/>
          <p:cNvSpPr>
            <a:spLocks noChangeArrowheads="1"/>
          </p:cNvSpPr>
          <p:nvPr userDrawn="1"/>
        </p:nvSpPr>
        <p:spPr bwMode="gray">
          <a:xfrm rot="18900000" flipH="1">
            <a:off x="6618791" y="2673544"/>
            <a:ext cx="525152"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1" name="Text Placeholder 3"/>
          <p:cNvSpPr>
            <a:spLocks noGrp="1"/>
          </p:cNvSpPr>
          <p:nvPr>
            <p:ph type="body" sz="quarter" idx="53"/>
          </p:nvPr>
        </p:nvSpPr>
        <p:spPr>
          <a:xfrm>
            <a:off x="1003347" y="1598400"/>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3"/>
          <p:cNvSpPr>
            <a:spLocks noGrp="1"/>
          </p:cNvSpPr>
          <p:nvPr>
            <p:ph type="body" sz="quarter" idx="54"/>
          </p:nvPr>
        </p:nvSpPr>
        <p:spPr>
          <a:xfrm>
            <a:off x="1003347" y="4355784"/>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3"/>
          <p:cNvSpPr>
            <a:spLocks noGrp="1"/>
          </p:cNvSpPr>
          <p:nvPr>
            <p:ph type="body" sz="quarter" idx="55"/>
          </p:nvPr>
        </p:nvSpPr>
        <p:spPr>
          <a:xfrm>
            <a:off x="7342095" y="1598400"/>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
          <p:cNvSpPr>
            <a:spLocks noGrp="1"/>
          </p:cNvSpPr>
          <p:nvPr>
            <p:ph type="body" sz="quarter" idx="56"/>
          </p:nvPr>
        </p:nvSpPr>
        <p:spPr>
          <a:xfrm>
            <a:off x="7342095" y="4355784"/>
            <a:ext cx="38496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7383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19" name="Text Placeholder 8"/>
          <p:cNvSpPr>
            <a:spLocks noGrp="1"/>
          </p:cNvSpPr>
          <p:nvPr>
            <p:ph type="body" sz="quarter" idx="19"/>
          </p:nvPr>
        </p:nvSpPr>
        <p:spPr>
          <a:xfrm>
            <a:off x="1003200" y="1609825"/>
            <a:ext cx="4968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8"/>
          <p:cNvSpPr>
            <a:spLocks noGrp="1"/>
          </p:cNvSpPr>
          <p:nvPr>
            <p:ph type="body" sz="quarter" idx="20"/>
          </p:nvPr>
        </p:nvSpPr>
        <p:spPr>
          <a:xfrm>
            <a:off x="10032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
        <p:nvSpPr>
          <p:cNvPr id="16" name="Text Placeholder 8"/>
          <p:cNvSpPr>
            <a:spLocks noGrp="1"/>
          </p:cNvSpPr>
          <p:nvPr>
            <p:ph type="body" sz="quarter" idx="21"/>
          </p:nvPr>
        </p:nvSpPr>
        <p:spPr>
          <a:xfrm>
            <a:off x="6220800" y="1609825"/>
            <a:ext cx="4968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8"/>
          <p:cNvSpPr>
            <a:spLocks noGrp="1"/>
          </p:cNvSpPr>
          <p:nvPr>
            <p:ph type="body" sz="quarter" idx="22"/>
          </p:nvPr>
        </p:nvSpPr>
        <p:spPr>
          <a:xfrm>
            <a:off x="62208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Tree>
    <p:extLst>
      <p:ext uri="{BB962C8B-B14F-4D97-AF65-F5344CB8AC3E}">
        <p14:creationId xmlns:p14="http://schemas.microsoft.com/office/powerpoint/2010/main" val="700390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dirty="0"/>
              <a:t>Click to edit Master title style</a:t>
            </a:r>
          </a:p>
        </p:txBody>
      </p:sp>
      <p:sp>
        <p:nvSpPr>
          <p:cNvPr id="19" name="Text Placeholder 8"/>
          <p:cNvSpPr>
            <a:spLocks noGrp="1"/>
          </p:cNvSpPr>
          <p:nvPr>
            <p:ph type="body" sz="quarter" idx="19"/>
          </p:nvPr>
        </p:nvSpPr>
        <p:spPr>
          <a:xfrm>
            <a:off x="1003200" y="1609825"/>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8"/>
          <p:cNvSpPr>
            <a:spLocks noGrp="1"/>
          </p:cNvSpPr>
          <p:nvPr>
            <p:ph type="body" sz="quarter" idx="20"/>
          </p:nvPr>
        </p:nvSpPr>
        <p:spPr>
          <a:xfrm>
            <a:off x="10032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
        <p:nvSpPr>
          <p:cNvPr id="16" name="Text Placeholder 8"/>
          <p:cNvSpPr>
            <a:spLocks noGrp="1"/>
          </p:cNvSpPr>
          <p:nvPr>
            <p:ph type="body" sz="quarter" idx="21"/>
          </p:nvPr>
        </p:nvSpPr>
        <p:spPr>
          <a:xfrm>
            <a:off x="6220800" y="1609825"/>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8"/>
          <p:cNvSpPr>
            <a:spLocks noGrp="1"/>
          </p:cNvSpPr>
          <p:nvPr>
            <p:ph type="body" sz="quarter" idx="22"/>
          </p:nvPr>
        </p:nvSpPr>
        <p:spPr>
          <a:xfrm>
            <a:off x="6220800" y="121888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
        <p:nvSpPr>
          <p:cNvPr id="7" name="Text Placeholder 8"/>
          <p:cNvSpPr>
            <a:spLocks noGrp="1"/>
          </p:cNvSpPr>
          <p:nvPr>
            <p:ph type="body" sz="quarter" idx="23"/>
          </p:nvPr>
        </p:nvSpPr>
        <p:spPr>
          <a:xfrm>
            <a:off x="1003200" y="4019650"/>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8"/>
          <p:cNvSpPr>
            <a:spLocks noGrp="1"/>
          </p:cNvSpPr>
          <p:nvPr>
            <p:ph type="body" sz="quarter" idx="24"/>
          </p:nvPr>
        </p:nvSpPr>
        <p:spPr>
          <a:xfrm>
            <a:off x="1003200" y="3628705"/>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
        <p:nvSpPr>
          <p:cNvPr id="9" name="Text Placeholder 8"/>
          <p:cNvSpPr>
            <a:spLocks noGrp="1"/>
          </p:cNvSpPr>
          <p:nvPr>
            <p:ph type="body" sz="quarter" idx="25"/>
          </p:nvPr>
        </p:nvSpPr>
        <p:spPr>
          <a:xfrm>
            <a:off x="6220800" y="4019650"/>
            <a:ext cx="4968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p:cNvSpPr>
            <a:spLocks noGrp="1"/>
          </p:cNvSpPr>
          <p:nvPr>
            <p:ph type="body" sz="quarter" idx="26"/>
          </p:nvPr>
        </p:nvSpPr>
        <p:spPr>
          <a:xfrm>
            <a:off x="6220800" y="3628705"/>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dirty="0"/>
              <a:t>Click to edit Master text styles</a:t>
            </a:r>
            <a:endParaRPr lang="en-GB" dirty="0"/>
          </a:p>
        </p:txBody>
      </p:sp>
    </p:spTree>
    <p:extLst>
      <p:ext uri="{BB962C8B-B14F-4D97-AF65-F5344CB8AC3E}">
        <p14:creationId xmlns:p14="http://schemas.microsoft.com/office/powerpoint/2010/main" val="191756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483698"/>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DAEC922-9C55-4FA6-8DAC-7EC1052765D0}"/>
              </a:ext>
            </a:extLst>
          </p:cNvPr>
          <p:cNvSpPr>
            <a:spLocks noGrp="1"/>
          </p:cNvSpPr>
          <p:nvPr>
            <p:ph type="body" sz="quarter" idx="16" hasCustomPrompt="1"/>
          </p:nvPr>
        </p:nvSpPr>
        <p:spPr>
          <a:xfrm>
            <a:off x="8101618" y="4211544"/>
            <a:ext cx="3448516" cy="2195606"/>
          </a:xfrm>
          <a:prstGeom prst="rect">
            <a:avLst/>
          </a:prstGeom>
        </p:spPr>
        <p:txBody>
          <a:bodyPr vert="horz" lIns="0" tIns="0" rIns="0" bIns="0" anchor="b" anchorCtr="0"/>
          <a:lstStyle>
            <a:lvl1pPr algn="r">
              <a:lnSpc>
                <a:spcPct val="80000"/>
              </a:lnSpc>
              <a:tabLst>
                <a:tab pos="427410" algn="l"/>
              </a:tabLst>
              <a:defRPr sz="8800" b="0" i="0">
                <a:solidFill>
                  <a:schemeClr val="bg1"/>
                </a:solidFill>
                <a:latin typeface="+mn-lt"/>
                <a:cs typeface="KPMG Extralight" panose="020B0303030202040204" pitchFamily="34" charset="77"/>
              </a:defRPr>
            </a:lvl1pPr>
          </a:lstStyle>
          <a:p>
            <a:pPr lvl="0"/>
            <a:r>
              <a:rPr lang="en-GB" noProof="0" dirty="0"/>
              <a:t>#</a:t>
            </a:r>
          </a:p>
        </p:txBody>
      </p:sp>
      <p:sp>
        <p:nvSpPr>
          <p:cNvPr id="8" name="Textfeld 15">
            <a:extLst>
              <a:ext uri="{FF2B5EF4-FFF2-40B4-BE49-F238E27FC236}">
                <a16:creationId xmlns:a16="http://schemas.microsoft.com/office/drawing/2014/main" id="{7A6CDC4E-0926-9C49-812D-3A0EF0452942}"/>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chemeClr val="bg1"/>
                </a:solidFill>
                <a:latin typeface="Univers for KPMG" panose="020B0603020202020204" pitchFamily="34" charset="0"/>
                <a:cs typeface="Arial"/>
              </a:rPr>
              <a:pPr algn="r" defTabSz="554275">
                <a:defRPr/>
              </a:pPr>
              <a:t>‹#›</a:t>
            </a:fld>
            <a:endParaRPr lang="en-GB" sz="599" b="0" i="0" noProof="0" dirty="0">
              <a:solidFill>
                <a:schemeClr val="bg1"/>
              </a:solidFill>
              <a:latin typeface="Univers for KPMG" panose="020B0603020202020204" pitchFamily="34" charset="0"/>
              <a:cs typeface="Arial"/>
            </a:endParaRPr>
          </a:p>
        </p:txBody>
      </p:sp>
      <p:sp>
        <p:nvSpPr>
          <p:cNvPr id="11" name="Rectangle 10">
            <a:extLst>
              <a:ext uri="{FF2B5EF4-FFF2-40B4-BE49-F238E27FC236}">
                <a16:creationId xmlns:a16="http://schemas.microsoft.com/office/drawing/2014/main" id="{A92F1AEC-9E64-ED4D-8B3C-F2B3CFF104E7}"/>
              </a:ext>
            </a:extLst>
          </p:cNvPr>
          <p:cNvSpPr/>
          <p:nvPr userDrawn="1"/>
        </p:nvSpPr>
        <p:spPr>
          <a:xfrm>
            <a:off x="11266059" y="6407150"/>
            <a:ext cx="284075" cy="1905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12" name="Gerade Verbindung 3">
            <a:extLst>
              <a:ext uri="{FF2B5EF4-FFF2-40B4-BE49-F238E27FC236}">
                <a16:creationId xmlns:a16="http://schemas.microsoft.com/office/drawing/2014/main" id="{986A7203-D5AF-5043-AFE1-23E273121665}"/>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14">
            <a:extLst>
              <a:ext uri="{FF2B5EF4-FFF2-40B4-BE49-F238E27FC236}">
                <a16:creationId xmlns:a16="http://schemas.microsoft.com/office/drawing/2014/main" id="{71E69A6D-D220-3E40-830D-2A7CA71248F1}"/>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16" name="Content Placeholder 3">
            <a:extLst>
              <a:ext uri="{FF2B5EF4-FFF2-40B4-BE49-F238E27FC236}">
                <a16:creationId xmlns:a16="http://schemas.microsoft.com/office/drawing/2014/main" id="{C345EEC4-FF07-8745-9875-F59EFE2CD71F}"/>
              </a:ext>
            </a:extLst>
          </p:cNvPr>
          <p:cNvSpPr>
            <a:spLocks noGrp="1"/>
          </p:cNvSpPr>
          <p:nvPr>
            <p:ph sz="quarter" idx="20"/>
          </p:nvPr>
        </p:nvSpPr>
        <p:spPr>
          <a:xfrm>
            <a:off x="609601" y="1714501"/>
            <a:ext cx="5357284" cy="3425058"/>
          </a:xfrm>
          <a:prstGeom prst="rect">
            <a:avLst/>
          </a:prstGeom>
        </p:spPr>
        <p:txBody>
          <a:bodyPr/>
          <a:lstStyle>
            <a:lvl1pPr>
              <a:defRPr sz="1200">
                <a:solidFill>
                  <a:schemeClr val="bg1"/>
                </a:solidFill>
              </a:defRPr>
            </a:lvl1pPr>
          </a:lstStyle>
          <a:p>
            <a:pPr lvl="0"/>
            <a:endParaRPr lang="en-US" dirty="0"/>
          </a:p>
        </p:txBody>
      </p:sp>
      <p:sp>
        <p:nvSpPr>
          <p:cNvPr id="10" name="Titel 1">
            <a:extLst>
              <a:ext uri="{FF2B5EF4-FFF2-40B4-BE49-F238E27FC236}">
                <a16:creationId xmlns:a16="http://schemas.microsoft.com/office/drawing/2014/main" id="{4C67D2C4-86C8-6540-A9B0-F551F44F7FDC}"/>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3082376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GB" dirty="0"/>
              <a:t>Section divider one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3027055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GB" dirty="0"/>
              <a:t>Section divider two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4059281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1518833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72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endParaRPr lang="en-GB" dirty="0"/>
          </a:p>
        </p:txBody>
      </p:sp>
    </p:spTree>
    <p:extLst>
      <p:ext uri="{BB962C8B-B14F-4D97-AF65-F5344CB8AC3E}">
        <p14:creationId xmlns:p14="http://schemas.microsoft.com/office/powerpoint/2010/main" val="238804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a:t>Colors</a:t>
            </a:r>
          </a:p>
        </p:txBody>
      </p:sp>
      <p:grpSp>
        <p:nvGrpSpPr>
          <p:cNvPr id="52" name="Group 51"/>
          <p:cNvGrpSpPr/>
          <p:nvPr userDrawn="1"/>
        </p:nvGrpSpPr>
        <p:grpSpPr>
          <a:xfrm>
            <a:off x="1003200" y="1430719"/>
            <a:ext cx="101856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chemeClr val="tx2"/>
                  </a:solidFill>
                </a:rPr>
                <a:t>Primary</a:t>
              </a: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chemeClr val="tx2"/>
                  </a:solidFill>
                </a:rPr>
                <a:t>Secondary</a:t>
              </a: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chemeClr val="tx2"/>
                  </a:solidFill>
                </a:rPr>
                <a:t>Tertiary</a:t>
              </a: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KPMG Blue</a:t>
              </a:r>
            </a:p>
            <a:p>
              <a:pPr algn="ctr"/>
              <a:r>
                <a:rPr lang="en-GB" sz="900" dirty="0">
                  <a:solidFill>
                    <a:schemeClr val="bg1"/>
                  </a:solidFill>
                </a:rPr>
                <a:t>0 / 51 / 141</a:t>
              </a: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Blue</a:t>
              </a:r>
            </a:p>
            <a:p>
              <a:pPr algn="ctr"/>
              <a:r>
                <a:rPr lang="en-GB" sz="900" dirty="0">
                  <a:solidFill>
                    <a:schemeClr val="bg1"/>
                  </a:solidFill>
                </a:rPr>
                <a:t>0 / 145 / 218</a:t>
              </a: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Violet</a:t>
              </a:r>
            </a:p>
            <a:p>
              <a:pPr algn="ctr"/>
              <a:r>
                <a:rPr lang="en-GB" sz="900" dirty="0">
                  <a:solidFill>
                    <a:schemeClr val="bg1"/>
                  </a:solidFill>
                </a:rPr>
                <a:t>72 / 54 / 152</a:t>
              </a: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Purple</a:t>
              </a:r>
            </a:p>
            <a:p>
              <a:pPr algn="ctr"/>
              <a:r>
                <a:rPr lang="en-GB" sz="900" dirty="0">
                  <a:solidFill>
                    <a:schemeClr val="bg1"/>
                  </a:solidFill>
                </a:rPr>
                <a:t>71 / 10 / 104</a:t>
              </a: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Purple</a:t>
              </a:r>
            </a:p>
            <a:p>
              <a:pPr algn="ctr"/>
              <a:r>
                <a:rPr lang="en-GB" sz="900" dirty="0">
                  <a:solidFill>
                    <a:schemeClr val="bg1"/>
                  </a:solidFill>
                </a:rPr>
                <a:t>109 / 32 / 119</a:t>
              </a: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Green</a:t>
              </a:r>
            </a:p>
            <a:p>
              <a:pPr algn="ctr"/>
              <a:r>
                <a:rPr lang="en-GB" sz="900" dirty="0">
                  <a:solidFill>
                    <a:schemeClr val="bg1"/>
                  </a:solidFill>
                </a:rPr>
                <a:t>0 / 163 / 161</a:t>
              </a: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 Green</a:t>
              </a:r>
            </a:p>
            <a:p>
              <a:pPr algn="ctr"/>
              <a:r>
                <a:rPr lang="en-GB" sz="900" dirty="0">
                  <a:solidFill>
                    <a:schemeClr val="bg1"/>
                  </a:solidFill>
                </a:rPr>
                <a:t>0 / 154 / 68</a:t>
              </a: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Green</a:t>
              </a:r>
            </a:p>
            <a:p>
              <a:pPr algn="ctr"/>
              <a:r>
                <a:rPr lang="en-GB" sz="900" dirty="0">
                  <a:solidFill>
                    <a:schemeClr val="bg1"/>
                  </a:solidFill>
                </a:rPr>
                <a:t>67 / 176 / 42</a:t>
              </a: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Yellow</a:t>
              </a:r>
            </a:p>
            <a:p>
              <a:pPr algn="ctr"/>
              <a:r>
                <a:rPr lang="en-GB" sz="900" dirty="0">
                  <a:solidFill>
                    <a:schemeClr val="bg1"/>
                  </a:solidFill>
                </a:rPr>
                <a:t>234 / 170 / 0</a:t>
              </a: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Orange</a:t>
              </a:r>
            </a:p>
            <a:p>
              <a:pPr algn="ctr"/>
              <a:r>
                <a:rPr lang="en-GB" sz="900" dirty="0">
                  <a:solidFill>
                    <a:schemeClr val="bg1"/>
                  </a:solidFill>
                </a:rPr>
                <a:t>246 / 141 / 46</a:t>
              </a: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Red</a:t>
              </a:r>
            </a:p>
            <a:p>
              <a:pPr algn="ctr"/>
              <a:r>
                <a:rPr lang="en-GB" sz="900" dirty="0">
                  <a:solidFill>
                    <a:schemeClr val="bg1"/>
                  </a:solidFill>
                </a:rPr>
                <a:t>188 / 32 / 75</a:t>
              </a: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KPMG Blue</a:t>
              </a:r>
            </a:p>
            <a:p>
              <a:pPr algn="ctr"/>
              <a:r>
                <a:rPr lang="en-GB" sz="900" dirty="0">
                  <a:solidFill>
                    <a:schemeClr val="bg1"/>
                  </a:solidFill>
                </a:rPr>
                <a:t>0 / 51 / 141</a:t>
              </a: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Blue</a:t>
              </a:r>
            </a:p>
            <a:p>
              <a:pPr algn="ctr"/>
              <a:r>
                <a:rPr lang="en-GB" sz="900" dirty="0">
                  <a:solidFill>
                    <a:schemeClr val="bg1"/>
                  </a:solidFill>
                </a:rPr>
                <a:t>0 / 145 / 218</a:t>
              </a: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Purple</a:t>
              </a:r>
            </a:p>
            <a:p>
              <a:pPr algn="ctr"/>
              <a:r>
                <a:rPr lang="en-GB" sz="900" dirty="0">
                  <a:solidFill>
                    <a:schemeClr val="bg1"/>
                  </a:solidFill>
                </a:rPr>
                <a:t>109 / 32 / 119</a:t>
              </a: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Green</a:t>
              </a:r>
            </a:p>
            <a:p>
              <a:pPr algn="ctr"/>
              <a:r>
                <a:rPr lang="en-GB" sz="900" dirty="0">
                  <a:solidFill>
                    <a:schemeClr val="bg1"/>
                  </a:solidFill>
                </a:rPr>
                <a:t>0 / 163 / 161</a:t>
              </a: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Green</a:t>
              </a:r>
            </a:p>
            <a:p>
              <a:pPr algn="ctr"/>
              <a:r>
                <a:rPr lang="en-GB" sz="900" dirty="0">
                  <a:solidFill>
                    <a:schemeClr val="bg1"/>
                  </a:solidFill>
                </a:rPr>
                <a:t>67 / 176 / 42</a:t>
              </a: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Yellow</a:t>
              </a:r>
            </a:p>
            <a:p>
              <a:pPr algn="ctr"/>
              <a:r>
                <a:rPr lang="en-GB" sz="900" dirty="0">
                  <a:solidFill>
                    <a:schemeClr val="bg1"/>
                  </a:solidFill>
                </a:rPr>
                <a:t>234 / 170 / 0</a:t>
              </a: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a:t>
              </a:r>
              <a:r>
                <a:rPr lang="en-GB" sz="900" baseline="0" dirty="0">
                  <a:solidFill>
                    <a:schemeClr val="bg1"/>
                  </a:solidFill>
                </a:rPr>
                <a:t> Brown</a:t>
              </a:r>
            </a:p>
            <a:p>
              <a:pPr algn="ctr"/>
              <a:r>
                <a:rPr lang="en-GB" sz="900" baseline="0" dirty="0">
                  <a:solidFill>
                    <a:schemeClr val="bg1"/>
                  </a:solidFill>
                </a:rPr>
                <a:t>117 / 63 / 25</a:t>
              </a:r>
              <a:endParaRPr lang="en-GB" sz="900" dirty="0">
                <a:solidFill>
                  <a:schemeClr val="bg1"/>
                </a:solidFill>
              </a:endParaRP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a:t>
              </a:r>
              <a:r>
                <a:rPr lang="en-GB" sz="900" baseline="0" dirty="0">
                  <a:solidFill>
                    <a:schemeClr val="bg1"/>
                  </a:solidFill>
                </a:rPr>
                <a:t>Brown</a:t>
              </a:r>
            </a:p>
            <a:p>
              <a:pPr algn="ctr"/>
              <a:r>
                <a:rPr lang="en-GB" sz="900" baseline="0" dirty="0">
                  <a:solidFill>
                    <a:schemeClr val="bg1"/>
                  </a:solidFill>
                </a:rPr>
                <a:t>155 / 100 / 46</a:t>
              </a:r>
              <a:endParaRPr lang="en-GB" sz="900" dirty="0">
                <a:solidFill>
                  <a:schemeClr val="bg1"/>
                </a:solidFill>
              </a:endParaRP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Beige</a:t>
              </a:r>
            </a:p>
            <a:p>
              <a:pPr algn="ctr"/>
              <a:r>
                <a:rPr lang="en-GB" sz="900" dirty="0">
                  <a:solidFill>
                    <a:schemeClr val="bg1"/>
                  </a:solidFill>
                </a:rPr>
                <a:t>227 / 188 / 159</a:t>
              </a: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Olive</a:t>
              </a:r>
            </a:p>
            <a:p>
              <a:pPr algn="ctr"/>
              <a:r>
                <a:rPr lang="en-GB" sz="900" dirty="0">
                  <a:solidFill>
                    <a:schemeClr val="bg1"/>
                  </a:solidFill>
                </a:rPr>
                <a:t>157 / 147 / 117</a:t>
              </a: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Pink</a:t>
              </a:r>
            </a:p>
            <a:p>
              <a:pPr algn="ctr"/>
              <a:r>
                <a:rPr lang="en-GB" sz="900" dirty="0">
                  <a:solidFill>
                    <a:schemeClr val="bg1"/>
                  </a:solidFill>
                </a:rPr>
                <a:t>227 / 104 /</a:t>
              </a:r>
              <a:r>
                <a:rPr lang="en-GB" sz="900" baseline="0" dirty="0">
                  <a:solidFill>
                    <a:schemeClr val="bg1"/>
                  </a:solidFill>
                </a:rPr>
                <a:t> 119</a:t>
              </a:r>
              <a:endParaRPr lang="en-GB" sz="900" dirty="0">
                <a:solidFill>
                  <a:schemeClr val="bg1"/>
                </a:solidFill>
              </a:endParaRP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chemeClr val="tx2"/>
                  </a:solidFill>
                </a:rPr>
                <a:t>Colour</a:t>
              </a:r>
              <a:r>
                <a:rPr lang="en-GB" sz="1000" b="1" baseline="0" dirty="0">
                  <a:solidFill>
                    <a:schemeClr val="tx2"/>
                  </a:solidFill>
                </a:rPr>
                <a:t> o</a:t>
              </a:r>
              <a:r>
                <a:rPr lang="en-GB" sz="1000" b="1" dirty="0">
                  <a:solidFill>
                    <a:schemeClr val="tx2"/>
                  </a:solidFill>
                </a:rPr>
                <a:t>rder for graphs</a:t>
              </a:r>
            </a:p>
          </p:txBody>
        </p:sp>
      </p:grpSp>
    </p:spTree>
    <p:extLst>
      <p:ext uri="{BB962C8B-B14F-4D97-AF65-F5344CB8AC3E}">
        <p14:creationId xmlns:p14="http://schemas.microsoft.com/office/powerpoint/2010/main" val="13052020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99695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2112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12" name="Text Placeholder 2"/>
          <p:cNvSpPr>
            <a:spLocks noGrp="1"/>
          </p:cNvSpPr>
          <p:nvPr>
            <p:ph type="body" sz="quarter" idx="11"/>
          </p:nvPr>
        </p:nvSpPr>
        <p:spPr>
          <a:xfrm>
            <a:off x="2112001" y="4587244"/>
            <a:ext cx="9087284"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a:p>
            <a:pPr lvl="1"/>
            <a:r>
              <a:rPr lang="en-US" dirty="0"/>
              <a:t>Second level</a:t>
            </a:r>
          </a:p>
        </p:txBody>
      </p:sp>
      <p:sp>
        <p:nvSpPr>
          <p:cNvPr id="13" name="Text Placeholder 2"/>
          <p:cNvSpPr>
            <a:spLocks noGrp="1"/>
          </p:cNvSpPr>
          <p:nvPr>
            <p:ph type="body" sz="quarter" idx="12"/>
          </p:nvPr>
        </p:nvSpPr>
        <p:spPr>
          <a:xfrm>
            <a:off x="2112001" y="5634831"/>
            <a:ext cx="9087284"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p:txBody>
      </p:sp>
      <p:sp>
        <p:nvSpPr>
          <p:cNvPr id="14" name="Text Placeholder 2"/>
          <p:cNvSpPr>
            <a:spLocks noGrp="1"/>
          </p:cNvSpPr>
          <p:nvPr>
            <p:ph type="body" sz="quarter" idx="13"/>
          </p:nvPr>
        </p:nvSpPr>
        <p:spPr>
          <a:xfrm>
            <a:off x="2112001" y="3539658"/>
            <a:ext cx="9087284"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a:p>
            <a:pPr lvl="1"/>
            <a:r>
              <a:rPr lang="en-US" dirty="0"/>
              <a:t>Second level</a:t>
            </a:r>
          </a:p>
        </p:txBody>
      </p:sp>
      <p:sp>
        <p:nvSpPr>
          <p:cNvPr id="15" name="Text Placeholder 2"/>
          <p:cNvSpPr>
            <a:spLocks noGrp="1"/>
          </p:cNvSpPr>
          <p:nvPr>
            <p:ph type="body" sz="quarter" idx="14"/>
          </p:nvPr>
        </p:nvSpPr>
        <p:spPr>
          <a:xfrm>
            <a:off x="2112000" y="3187907"/>
            <a:ext cx="3215651"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p:txBody>
      </p:sp>
      <p:sp>
        <p:nvSpPr>
          <p:cNvPr id="22" name="Text Placeholder 2"/>
          <p:cNvSpPr>
            <a:spLocks noGrp="1"/>
          </p:cNvSpPr>
          <p:nvPr>
            <p:ph type="body" sz="quarter" idx="15"/>
          </p:nvPr>
        </p:nvSpPr>
        <p:spPr>
          <a:xfrm>
            <a:off x="6367118" y="3187907"/>
            <a:ext cx="3148357"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2001" y="2682351"/>
            <a:ext cx="3364999" cy="384049"/>
          </a:xfrm>
          <a:prstGeom prst="rect">
            <a:avLst/>
          </a:prstGeom>
        </p:spPr>
      </p:pic>
    </p:spTree>
    <p:extLst>
      <p:ext uri="{BB962C8B-B14F-4D97-AF65-F5344CB8AC3E}">
        <p14:creationId xmlns:p14="http://schemas.microsoft.com/office/powerpoint/2010/main" val="372837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page, KPMG Blue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991427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5550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100000"/>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8" name="Textplatzhalter 15">
            <a:extLst>
              <a:ext uri="{FF2B5EF4-FFF2-40B4-BE49-F238E27FC236}">
                <a16:creationId xmlns:a16="http://schemas.microsoft.com/office/drawing/2014/main" id="{3E27DB67-C366-4FFA-8D12-CC038C8D8E93}"/>
              </a:ext>
            </a:extLst>
          </p:cNvPr>
          <p:cNvSpPr>
            <a:spLocks noGrp="1"/>
          </p:cNvSpPr>
          <p:nvPr>
            <p:ph type="body" sz="quarter" idx="11" hasCustomPrompt="1"/>
          </p:nvPr>
        </p:nvSpPr>
        <p:spPr>
          <a:xfrm>
            <a:off x="3308961" y="4170762"/>
            <a:ext cx="5277767" cy="976906"/>
          </a:xfrm>
          <a:prstGeom prst="rect">
            <a:avLst/>
          </a:prstGeom>
        </p:spPr>
        <p:txBody>
          <a:bodyPr vert="horz" lIns="0" tIns="0" bIns="0" anchor="t"/>
          <a:lstStyle>
            <a:lvl1pPr>
              <a:lnSpc>
                <a:spcPts val="1600"/>
              </a:lnSpc>
              <a:defRPr sz="1198" b="0" i="0" baseline="0">
                <a:solidFill>
                  <a:srgbClr val="00338D"/>
                </a:solidFill>
                <a:latin typeface="Univers for KPMG" panose="020B0603020202020204" pitchFamily="34" charset="0"/>
              </a:defRPr>
            </a:lvl1pPr>
          </a:lstStyle>
          <a:p>
            <a:pPr lvl="0"/>
            <a:r>
              <a:rPr lang="en-GB" noProof="0" dirty="0"/>
              <a:t>MASTER TEXT FORMAT </a:t>
            </a:r>
          </a:p>
          <a:p>
            <a:pPr lvl="0"/>
            <a:r>
              <a:rPr lang="en-GB" noProof="0" dirty="0"/>
              <a:t>Click to edit</a:t>
            </a:r>
          </a:p>
        </p:txBody>
      </p:sp>
      <p:sp>
        <p:nvSpPr>
          <p:cNvPr id="14" name="Textplatzhalter 15">
            <a:extLst>
              <a:ext uri="{FF2B5EF4-FFF2-40B4-BE49-F238E27FC236}">
                <a16:creationId xmlns:a16="http://schemas.microsoft.com/office/drawing/2014/main" id="{BAEBB453-B030-4BBA-9E34-BB756C3C718E}"/>
              </a:ext>
            </a:extLst>
          </p:cNvPr>
          <p:cNvSpPr>
            <a:spLocks noGrp="1"/>
          </p:cNvSpPr>
          <p:nvPr>
            <p:ph type="body" sz="quarter" idx="12"/>
          </p:nvPr>
        </p:nvSpPr>
        <p:spPr>
          <a:xfrm>
            <a:off x="3308960" y="5016653"/>
            <a:ext cx="5277768" cy="194268"/>
          </a:xfrm>
          <a:prstGeom prst="rect">
            <a:avLst/>
          </a:prstGeom>
        </p:spPr>
        <p:txBody>
          <a:bodyPr vert="horz" lIns="0" tIns="0" bIns="7200" anchor="b"/>
          <a:lstStyle>
            <a:lvl1pPr>
              <a:lnSpc>
                <a:spcPts val="769"/>
              </a:lnSpc>
              <a:defRPr sz="769" b="0" i="0" baseline="0">
                <a:solidFill>
                  <a:srgbClr val="00338D"/>
                </a:solidFill>
                <a:latin typeface="Univers for KPMG" panose="020B0603020202020204" pitchFamily="34" charset="0"/>
              </a:defRPr>
            </a:lvl1pPr>
          </a:lstStyle>
          <a:p>
            <a:pPr lvl="0"/>
            <a:r>
              <a:rPr lang="en-US" noProof="0" dirty="0"/>
              <a:t>Edit Master text styles</a:t>
            </a:r>
          </a:p>
        </p:txBody>
      </p:sp>
      <p:sp>
        <p:nvSpPr>
          <p:cNvPr id="15" name="Titel 1">
            <a:extLst>
              <a:ext uri="{FF2B5EF4-FFF2-40B4-BE49-F238E27FC236}">
                <a16:creationId xmlns:a16="http://schemas.microsoft.com/office/drawing/2014/main" id="{D52D98A0-6600-4B68-A214-94EA61CFA1E8}"/>
              </a:ext>
            </a:extLst>
          </p:cNvPr>
          <p:cNvSpPr>
            <a:spLocks noGrp="1"/>
          </p:cNvSpPr>
          <p:nvPr>
            <p:ph type="title" hasCustomPrompt="1"/>
          </p:nvPr>
        </p:nvSpPr>
        <p:spPr>
          <a:xfrm>
            <a:off x="667979" y="1518768"/>
            <a:ext cx="7373620" cy="3355958"/>
          </a:xfrm>
          <a:prstGeom prst="rect">
            <a:avLst/>
          </a:prstGeom>
        </p:spPr>
        <p:txBody>
          <a:bodyPr vert="horz" lIns="0" tIns="0" rIns="0" bIns="0"/>
          <a:lstStyle>
            <a:lvl1pPr>
              <a:lnSpc>
                <a:spcPct val="100000"/>
              </a:lnSpc>
              <a:spcBef>
                <a:spcPts val="0"/>
              </a:spcBef>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pic>
        <p:nvPicPr>
          <p:cNvPr id="10" name="Picture 9"/>
          <p:cNvPicPr>
            <a:picLocks noChangeAspect="1"/>
          </p:cNvPicPr>
          <p:nvPr userDrawn="1"/>
        </p:nvPicPr>
        <p:blipFill rotWithShape="1">
          <a:blip r:embed="rId7" cstate="print"/>
          <a:srcRect b="247"/>
          <a:stretch/>
        </p:blipFill>
        <p:spPr>
          <a:xfrm>
            <a:off x="-5648" y="0"/>
            <a:ext cx="12197648" cy="6858000"/>
          </a:xfrm>
          <a:prstGeom prst="rect">
            <a:avLst/>
          </a:prstGeom>
        </p:spPr>
      </p:pic>
    </p:spTree>
    <p:extLst>
      <p:ext uri="{BB962C8B-B14F-4D97-AF65-F5344CB8AC3E}">
        <p14:creationId xmlns:p14="http://schemas.microsoft.com/office/powerpoint/2010/main" val="249711153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4456442"/>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5652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95134" y="43180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922321" y="334541"/>
            <a:ext cx="10570925"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95133" y="330860"/>
            <a:ext cx="227187" cy="125671"/>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3" name="Titel 1">
            <a:extLst>
              <a:ext uri="{FF2B5EF4-FFF2-40B4-BE49-F238E27FC236}">
                <a16:creationId xmlns:a16="http://schemas.microsoft.com/office/drawing/2014/main" id="{0D128E79-415D-4918-A357-4FB5D81E458F}"/>
              </a:ext>
            </a:extLst>
          </p:cNvPr>
          <p:cNvSpPr>
            <a:spLocks noGrp="1"/>
          </p:cNvSpPr>
          <p:nvPr>
            <p:ph type="title" hasCustomPrompt="1"/>
          </p:nvPr>
        </p:nvSpPr>
        <p:spPr>
          <a:xfrm>
            <a:off x="695135" y="464313"/>
            <a:ext cx="10798109" cy="500888"/>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401392428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rademark statement">
    <p:spTree>
      <p:nvGrpSpPr>
        <p:cNvPr id="1" name=""/>
        <p:cNvGrpSpPr/>
        <p:nvPr/>
      </p:nvGrpSpPr>
      <p:grpSpPr>
        <a:xfrm>
          <a:off x="0" y="0"/>
          <a:ext cx="0" cy="0"/>
          <a:chOff x="0" y="0"/>
          <a:chExt cx="0" cy="0"/>
        </a:xfrm>
      </p:grpSpPr>
      <p:sp>
        <p:nvSpPr>
          <p:cNvPr id="8" name="Rectangle 14">
            <a:hlinkClick r:id="rId3"/>
            <a:extLst>
              <a:ext uri="{FF2B5EF4-FFF2-40B4-BE49-F238E27FC236}">
                <a16:creationId xmlns:a16="http://schemas.microsoft.com/office/drawing/2014/main" id="{2C2B4301-6A24-4923-8986-1254E7BFDE21}"/>
              </a:ext>
            </a:extLst>
          </p:cNvPr>
          <p:cNvSpPr>
            <a:spLocks noChangeArrowheads="1"/>
          </p:cNvSpPr>
          <p:nvPr userDrawn="1"/>
        </p:nvSpPr>
        <p:spPr bwMode="auto">
          <a:xfrm>
            <a:off x="695137" y="3197511"/>
            <a:ext cx="2203729" cy="171137"/>
          </a:xfrm>
          <a:prstGeom prst="rect">
            <a:avLst/>
          </a:prstGeom>
          <a:noFill/>
          <a:ln w="9525">
            <a:noFill/>
            <a:miter lim="800000"/>
            <a:headEnd/>
            <a:tailEnd/>
          </a:ln>
          <a:effectLst/>
        </p:spPr>
        <p:txBody>
          <a:bodyPr wrap="square" lIns="0" tIns="0" rIns="0" bIns="0" anchor="ctr">
            <a:spAutoFit/>
          </a:bodyPr>
          <a:lstStyle/>
          <a:p>
            <a:pPr defTabSz="801091">
              <a:defRPr/>
            </a:pPr>
            <a:r>
              <a:rPr lang="en-GB" sz="1112" b="1" kern="0" noProof="0" dirty="0">
                <a:solidFill>
                  <a:srgbClr val="00468E"/>
                </a:solidFill>
                <a:ea typeface="Univers for KPMG" pitchFamily="18" charset="0"/>
                <a:cs typeface="Univers for KPMG"/>
              </a:rPr>
              <a:t>kpmg.com/socialmedia</a:t>
            </a:r>
            <a:endParaRPr lang="en-GB" sz="1112" b="1" kern="0" noProof="0" dirty="0">
              <a:solidFill>
                <a:srgbClr val="000000"/>
              </a:solidFill>
              <a:cs typeface="Univers for KPMG"/>
            </a:endParaRPr>
          </a:p>
        </p:txBody>
      </p:sp>
      <p:sp>
        <p:nvSpPr>
          <p:cNvPr id="9" name="Rectangle 16">
            <a:hlinkClick r:id="rId3"/>
            <a:extLst>
              <a:ext uri="{FF2B5EF4-FFF2-40B4-BE49-F238E27FC236}">
                <a16:creationId xmlns:a16="http://schemas.microsoft.com/office/drawing/2014/main" id="{658448A4-8BB4-480B-AFCA-385490075D8A}"/>
              </a:ext>
            </a:extLst>
          </p:cNvPr>
          <p:cNvSpPr>
            <a:spLocks noChangeArrowheads="1"/>
          </p:cNvSpPr>
          <p:nvPr userDrawn="1"/>
        </p:nvSpPr>
        <p:spPr bwMode="auto">
          <a:xfrm>
            <a:off x="3304245" y="3197511"/>
            <a:ext cx="1389804" cy="171137"/>
          </a:xfrm>
          <a:prstGeom prst="rect">
            <a:avLst/>
          </a:prstGeom>
          <a:noFill/>
          <a:ln w="9525">
            <a:noFill/>
            <a:miter lim="800000"/>
            <a:headEnd/>
            <a:tailEnd/>
          </a:ln>
          <a:effectLst/>
        </p:spPr>
        <p:txBody>
          <a:bodyPr wrap="square" lIns="0" tIns="0" rIns="0" bIns="0" anchor="ctr">
            <a:spAutoFit/>
          </a:bodyPr>
          <a:lstStyle/>
          <a:p>
            <a:pPr defTabSz="801091">
              <a:defRPr/>
            </a:pPr>
            <a:r>
              <a:rPr lang="en-GB" sz="1112" b="1" kern="0" noProof="0" dirty="0">
                <a:solidFill>
                  <a:srgbClr val="00468E"/>
                </a:solidFill>
                <a:ea typeface="Univers for KPMG" pitchFamily="18" charset="0"/>
                <a:cs typeface="Univers for KPMG"/>
              </a:rPr>
              <a:t>kpmg.com/app</a:t>
            </a:r>
            <a:endParaRPr lang="en-GB" sz="1112" b="1" kern="0" noProof="0" dirty="0">
              <a:solidFill>
                <a:srgbClr val="000000"/>
              </a:solidFill>
              <a:cs typeface="Univers for KPMG"/>
            </a:endParaRPr>
          </a:p>
        </p:txBody>
      </p:sp>
      <p:pic>
        <p:nvPicPr>
          <p:cNvPr id="11" name="Picture 24">
            <a:extLst>
              <a:ext uri="{FF2B5EF4-FFF2-40B4-BE49-F238E27FC236}">
                <a16:creationId xmlns:a16="http://schemas.microsoft.com/office/drawing/2014/main" id="{2A2E733F-997F-490E-94C9-4BFA9E9A1D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8669" y="3456962"/>
            <a:ext cx="1065919" cy="277598"/>
          </a:xfrm>
          <a:prstGeom prst="rect">
            <a:avLst/>
          </a:prstGeom>
        </p:spPr>
      </p:pic>
      <p:pic>
        <p:nvPicPr>
          <p:cNvPr id="12" name="Picture 25">
            <a:extLst>
              <a:ext uri="{FF2B5EF4-FFF2-40B4-BE49-F238E27FC236}">
                <a16:creationId xmlns:a16="http://schemas.microsoft.com/office/drawing/2014/main" id="{C8DE8BD8-D235-4E25-872F-A484F7B3CB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3485" y="3456963"/>
            <a:ext cx="2339367" cy="267800"/>
          </a:xfrm>
          <a:prstGeom prst="rect">
            <a:avLst/>
          </a:prstGeom>
        </p:spPr>
      </p:pic>
      <p:sp>
        <p:nvSpPr>
          <p:cNvPr id="10" name="Text Placeholder 1">
            <a:extLst>
              <a:ext uri="{FF2B5EF4-FFF2-40B4-BE49-F238E27FC236}">
                <a16:creationId xmlns:a16="http://schemas.microsoft.com/office/drawing/2014/main" id="{D70610F0-D9EF-0A47-AF95-97971DC846A9}"/>
              </a:ext>
            </a:extLst>
          </p:cNvPr>
          <p:cNvSpPr>
            <a:spLocks noGrp="1"/>
          </p:cNvSpPr>
          <p:nvPr>
            <p:ph type="body" sz="quarter" idx="11" hasCustomPrompt="1"/>
            <p:custDataLst>
              <p:tags r:id="rId1"/>
            </p:custDataLst>
          </p:nvPr>
        </p:nvSpPr>
        <p:spPr>
          <a:xfrm>
            <a:off x="695137" y="4870461"/>
            <a:ext cx="9087284" cy="846000"/>
          </a:xfrm>
          <a:prstGeom prst="rect">
            <a:avLst/>
          </a:prstGeom>
        </p:spPr>
        <p:txBody>
          <a:bodyPr lIns="0" tIns="0" rIns="0" bIns="0"/>
          <a:lstStyle>
            <a:lvl1pPr>
              <a:lnSpc>
                <a:spcPct val="100000"/>
              </a:lnSpc>
              <a:spcAft>
                <a:spcPts val="600"/>
              </a:spcAft>
              <a:defRPr sz="1050" b="0" i="0">
                <a:solidFill>
                  <a:schemeClr val="bg1">
                    <a:lumMod val="65000"/>
                  </a:schemeClr>
                </a:solidFill>
                <a:latin typeface="Univers for KPMG" panose="020B0603020202020204" pitchFamily="34" charset="0"/>
              </a:defRPr>
            </a:lvl1pPr>
          </a:lstStyle>
          <a:p>
            <a:r>
              <a:rPr lang="en-US" noProof="0" dirty="0"/>
              <a:t>© 2017 KPMG LLP, a Delaware limited liability partnership and the U.S. member firm of the KPMG network of independent member firms affiliated with KPMG International Cooperative (“KPMG International”), a Swiss entity. </a:t>
            </a:r>
            <a:br>
              <a:rPr lang="en-US" noProof="0" dirty="0"/>
            </a:br>
            <a:r>
              <a:rPr lang="en-US" noProof="0" dirty="0"/>
              <a:t>All rights reserved.</a:t>
            </a:r>
          </a:p>
        </p:txBody>
      </p:sp>
      <p:sp>
        <p:nvSpPr>
          <p:cNvPr id="13" name="Text Placeholder 2">
            <a:extLst>
              <a:ext uri="{FF2B5EF4-FFF2-40B4-BE49-F238E27FC236}">
                <a16:creationId xmlns:a16="http://schemas.microsoft.com/office/drawing/2014/main" id="{DAB550CD-4416-9A4C-BCE2-712AB1FCEE70}"/>
              </a:ext>
            </a:extLst>
          </p:cNvPr>
          <p:cNvSpPr>
            <a:spLocks noGrp="1"/>
          </p:cNvSpPr>
          <p:nvPr>
            <p:ph type="body" sz="quarter" idx="12" hasCustomPrompt="1"/>
          </p:nvPr>
        </p:nvSpPr>
        <p:spPr>
          <a:xfrm>
            <a:off x="695137" y="5918048"/>
            <a:ext cx="9087284" cy="169277"/>
          </a:xfrm>
          <a:prstGeom prst="rect">
            <a:avLst/>
          </a:prstGeom>
        </p:spPr>
        <p:txBody>
          <a:bodyPr lIns="0" tIns="0" rIns="0" bIns="0"/>
          <a:lstStyle>
            <a:lvl1pPr>
              <a:lnSpc>
                <a:spcPct val="100000"/>
              </a:lnSpc>
              <a:spcAft>
                <a:spcPts val="600"/>
              </a:spcAft>
              <a:defRPr sz="1050" b="0" i="0">
                <a:solidFill>
                  <a:schemeClr val="bg1">
                    <a:lumMod val="65000"/>
                  </a:schemeClr>
                </a:solidFill>
                <a:latin typeface="Univers for KPMG" panose="020B0603020202020204" pitchFamily="34" charset="0"/>
              </a:defRPr>
            </a:lvl1pPr>
          </a:lstStyle>
          <a:p>
            <a:r>
              <a:rPr lang="en-US" noProof="0" dirty="0"/>
              <a:t>The KPMG name and logo are registered trademarks or trademarks of KPMG International. </a:t>
            </a:r>
          </a:p>
        </p:txBody>
      </p:sp>
      <p:sp>
        <p:nvSpPr>
          <p:cNvPr id="14" name="Text Placeholder 3">
            <a:extLst>
              <a:ext uri="{FF2B5EF4-FFF2-40B4-BE49-F238E27FC236}">
                <a16:creationId xmlns:a16="http://schemas.microsoft.com/office/drawing/2014/main" id="{C54DD26B-60F2-9845-BD4C-8D00320CF8B6}"/>
              </a:ext>
            </a:extLst>
          </p:cNvPr>
          <p:cNvSpPr>
            <a:spLocks noGrp="1"/>
          </p:cNvSpPr>
          <p:nvPr>
            <p:ph type="body" sz="quarter" idx="13" hasCustomPrompt="1"/>
          </p:nvPr>
        </p:nvSpPr>
        <p:spPr>
          <a:xfrm>
            <a:off x="695137" y="3822875"/>
            <a:ext cx="9087284" cy="846000"/>
          </a:xfrm>
          <a:prstGeom prst="rect">
            <a:avLst/>
          </a:prstGeom>
        </p:spPr>
        <p:txBody>
          <a:bodyPr lIns="0" tIns="0" rIns="0" bIns="0"/>
          <a:lstStyle>
            <a:lvl1pPr>
              <a:lnSpc>
                <a:spcPct val="100000"/>
              </a:lnSpc>
              <a:spcAft>
                <a:spcPts val="600"/>
              </a:spcAft>
              <a:defRPr sz="1050" b="0" i="0">
                <a:solidFill>
                  <a:schemeClr val="bg1">
                    <a:lumMod val="65000"/>
                  </a:schemeClr>
                </a:solidFill>
                <a:latin typeface="Univers for KPMG" panose="020B0603020202020204" pitchFamily="34" charset="0"/>
              </a:defRPr>
            </a:lvl1pPr>
          </a:lstStyle>
          <a:p>
            <a:r>
              <a:rPr lang="en-US" noProof="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Tree>
    <p:extLst>
      <p:ext uri="{BB962C8B-B14F-4D97-AF65-F5344CB8AC3E}">
        <p14:creationId xmlns:p14="http://schemas.microsoft.com/office/powerpoint/2010/main" val="1737976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age, white text">
    <p:bg>
      <p:bgPr>
        <a:solidFill>
          <a:srgbClr val="FFC000"/>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00F4D34-26C4-4384-955F-9BBA547B3873}"/>
              </a:ext>
            </a:extLst>
          </p:cNvPr>
          <p:cNvSpPr/>
          <p:nvPr userDrawn="1"/>
        </p:nvSpPr>
        <p:spPr>
          <a:xfrm>
            <a:off x="2273667" y="1"/>
            <a:ext cx="9918333"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54275" eaLnBrk="1"/>
            <a:endParaRPr lang="en-GB" sz="591" b="1" noProof="0" dirty="0">
              <a:solidFill>
                <a:srgbClr val="FFFFFF"/>
              </a:solidFill>
              <a:latin typeface="Univers 45 Light" pitchFamily="2" charset="0"/>
            </a:endParaRPr>
          </a:p>
        </p:txBody>
      </p:sp>
      <p:sp>
        <p:nvSpPr>
          <p:cNvPr id="11" name="Rechteck 10">
            <a:extLst>
              <a:ext uri="{FF2B5EF4-FFF2-40B4-BE49-F238E27FC236}">
                <a16:creationId xmlns:a16="http://schemas.microsoft.com/office/drawing/2014/main" id="{0D3D9D61-D72F-42EA-9020-EBC164C0F74A}"/>
              </a:ext>
            </a:extLst>
          </p:cNvPr>
          <p:cNvSpPr/>
          <p:nvPr userDrawn="1"/>
        </p:nvSpPr>
        <p:spPr>
          <a:xfrm>
            <a:off x="2" y="1"/>
            <a:ext cx="2273668"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554275" eaLnBrk="1"/>
            <a:endParaRPr lang="en-GB" sz="591" b="1" noProof="0" dirty="0">
              <a:solidFill>
                <a:srgbClr val="FFFFFF"/>
              </a:solidFill>
              <a:latin typeface="Univers 45 Light" pitchFamily="2" charset="0"/>
            </a:endParaRPr>
          </a:p>
        </p:txBody>
      </p:sp>
      <p:sp>
        <p:nvSpPr>
          <p:cNvPr id="14" name="Textplatzhalter 10">
            <a:extLst>
              <a:ext uri="{FF2B5EF4-FFF2-40B4-BE49-F238E27FC236}">
                <a16:creationId xmlns:a16="http://schemas.microsoft.com/office/drawing/2014/main" id="{4F4EF243-2885-4122-9C26-D961A273B19A}"/>
              </a:ext>
            </a:extLst>
          </p:cNvPr>
          <p:cNvSpPr>
            <a:spLocks noGrp="1"/>
          </p:cNvSpPr>
          <p:nvPr>
            <p:ph type="body" sz="quarter" idx="10" hasCustomPrompt="1"/>
          </p:nvPr>
        </p:nvSpPr>
        <p:spPr>
          <a:xfrm>
            <a:off x="2776917" y="1516519"/>
            <a:ext cx="8703659" cy="3340316"/>
          </a:xfrm>
          <a:prstGeom prst="rect">
            <a:avLst/>
          </a:prstGeom>
        </p:spPr>
        <p:txBody>
          <a:bodyPr vert="horz" lIns="0" tIns="0" rIns="0" bIns="0"/>
          <a:lstStyle>
            <a:lvl1pPr>
              <a:lnSpc>
                <a:spcPts val="7462"/>
              </a:lnSpc>
              <a:defRPr sz="4000" b="0" i="0">
                <a:solidFill>
                  <a:schemeClr val="bg1"/>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5" name="Textplatzhalter 15">
            <a:extLst>
              <a:ext uri="{FF2B5EF4-FFF2-40B4-BE49-F238E27FC236}">
                <a16:creationId xmlns:a16="http://schemas.microsoft.com/office/drawing/2014/main" id="{FA08DF1A-ADD6-423E-A386-B09423AF99AD}"/>
              </a:ext>
            </a:extLst>
          </p:cNvPr>
          <p:cNvSpPr>
            <a:spLocks noGrp="1"/>
          </p:cNvSpPr>
          <p:nvPr>
            <p:ph type="body" sz="quarter" idx="11" hasCustomPrompt="1"/>
          </p:nvPr>
        </p:nvSpPr>
        <p:spPr>
          <a:xfrm>
            <a:off x="2811312" y="5028530"/>
            <a:ext cx="3747931" cy="976268"/>
          </a:xfrm>
          <a:prstGeom prst="rect">
            <a:avLst/>
          </a:prstGeom>
        </p:spPr>
        <p:txBody>
          <a:bodyPr vert="horz" lIns="0" tIns="0" bIns="0" anchor="t"/>
          <a:lstStyle>
            <a:lvl1pPr>
              <a:lnSpc>
                <a:spcPts val="1600"/>
              </a:lnSpc>
              <a:defRPr sz="1198" b="0" i="0" baseline="0">
                <a:solidFill>
                  <a:srgbClr val="FFFFFF"/>
                </a:solidFill>
                <a:latin typeface="Univers for KPMG" panose="020B0603020202020204" pitchFamily="34" charset="0"/>
              </a:defRPr>
            </a:lvl1pPr>
          </a:lstStyle>
          <a:p>
            <a:pPr lvl="0"/>
            <a:r>
              <a:rPr lang="en-GB" noProof="0" dirty="0"/>
              <a:t>MASTER TEXT FORMAT </a:t>
            </a:r>
          </a:p>
          <a:p>
            <a:pPr lvl="0"/>
            <a:r>
              <a:rPr lang="en-GB" noProof="0" dirty="0"/>
              <a:t>Click to edit</a:t>
            </a:r>
          </a:p>
        </p:txBody>
      </p:sp>
      <p:sp>
        <p:nvSpPr>
          <p:cNvPr id="16" name="Textplatzhalter 15">
            <a:extLst>
              <a:ext uri="{FF2B5EF4-FFF2-40B4-BE49-F238E27FC236}">
                <a16:creationId xmlns:a16="http://schemas.microsoft.com/office/drawing/2014/main" id="{1C7B445B-D899-4CCA-B7F2-4314490F4622}"/>
              </a:ext>
            </a:extLst>
          </p:cNvPr>
          <p:cNvSpPr>
            <a:spLocks noGrp="1"/>
          </p:cNvSpPr>
          <p:nvPr>
            <p:ph type="body" sz="quarter" idx="12"/>
          </p:nvPr>
        </p:nvSpPr>
        <p:spPr>
          <a:xfrm>
            <a:off x="2807691" y="5966067"/>
            <a:ext cx="5816135" cy="172821"/>
          </a:xfrm>
          <a:prstGeom prst="rect">
            <a:avLst/>
          </a:prstGeom>
        </p:spPr>
        <p:txBody>
          <a:bodyPr vert="horz" lIns="0" tIns="0" bIns="7200" anchor="b"/>
          <a:lstStyle>
            <a:lvl1pPr>
              <a:lnSpc>
                <a:spcPts val="769"/>
              </a:lnSpc>
              <a:defRPr sz="769" b="0" i="0" baseline="0">
                <a:solidFill>
                  <a:schemeClr val="bg1"/>
                </a:solidFill>
                <a:latin typeface="Univers for KPMG" panose="020B0603020202020204" pitchFamily="34" charset="0"/>
              </a:defRPr>
            </a:lvl1pPr>
          </a:lstStyle>
          <a:p>
            <a:pPr lvl="0"/>
            <a:r>
              <a:rPr lang="en-US" noProof="0"/>
              <a:t>Edit Master text styles</a:t>
            </a:r>
          </a:p>
        </p:txBody>
      </p:sp>
      <p:pic>
        <p:nvPicPr>
          <p:cNvPr id="17" name="Grafik 16">
            <a:extLst>
              <a:ext uri="{FF2B5EF4-FFF2-40B4-BE49-F238E27FC236}">
                <a16:creationId xmlns:a16="http://schemas.microsoft.com/office/drawing/2014/main" id="{BEA69D9F-B67D-42E3-A3C2-41ACCB216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110" y="713570"/>
            <a:ext cx="1239749" cy="434255"/>
          </a:xfrm>
          <a:prstGeom prst="rect">
            <a:avLst/>
          </a:prstGeom>
        </p:spPr>
      </p:pic>
    </p:spTree>
    <p:extLst>
      <p:ext uri="{BB962C8B-B14F-4D97-AF65-F5344CB8AC3E}">
        <p14:creationId xmlns:p14="http://schemas.microsoft.com/office/powerpoint/2010/main" val="786273512"/>
      </p:ext>
    </p:extLst>
  </p:cSld>
  <p:clrMapOvr>
    <a:masterClrMapping/>
  </p:clrMapOvr>
  <p:extLst>
    <p:ext uri="{DCECCB84-F9BA-43D5-87BE-67443E8EF086}">
      <p15:sldGuideLst xmlns:p15="http://schemas.microsoft.com/office/powerpoint/2012/main">
        <p15:guide id="1" pos="13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4">
    <p:bg>
      <p:bgPr>
        <a:solidFill>
          <a:srgbClr val="470A68"/>
        </a:solidFill>
        <a:effectLst/>
      </p:bgPr>
    </p:bg>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BDAEC922-9C55-4FA6-8DAC-7EC1052765D0}"/>
              </a:ext>
            </a:extLst>
          </p:cNvPr>
          <p:cNvSpPr>
            <a:spLocks noGrp="1"/>
          </p:cNvSpPr>
          <p:nvPr>
            <p:ph type="body" sz="quarter" idx="16" hasCustomPrompt="1"/>
          </p:nvPr>
        </p:nvSpPr>
        <p:spPr>
          <a:xfrm>
            <a:off x="8101618" y="4211544"/>
            <a:ext cx="3448516" cy="2195606"/>
          </a:xfrm>
          <a:prstGeom prst="rect">
            <a:avLst/>
          </a:prstGeom>
        </p:spPr>
        <p:txBody>
          <a:bodyPr vert="horz" lIns="0" tIns="0" rIns="0" bIns="0" anchor="b" anchorCtr="0"/>
          <a:lstStyle>
            <a:lvl1pPr algn="r">
              <a:lnSpc>
                <a:spcPct val="80000"/>
              </a:lnSpc>
              <a:tabLst>
                <a:tab pos="427410" algn="l"/>
              </a:tabLst>
              <a:defRPr sz="8800" b="0" i="0">
                <a:solidFill>
                  <a:schemeClr val="bg1"/>
                </a:solidFill>
                <a:latin typeface="+mn-lt"/>
                <a:cs typeface="KPMG Extralight" panose="020B0303030202040204" pitchFamily="34" charset="77"/>
              </a:defRPr>
            </a:lvl1pPr>
          </a:lstStyle>
          <a:p>
            <a:pPr lvl="0"/>
            <a:r>
              <a:rPr lang="en-GB" noProof="0" dirty="0"/>
              <a:t>#</a:t>
            </a:r>
          </a:p>
        </p:txBody>
      </p:sp>
      <p:sp>
        <p:nvSpPr>
          <p:cNvPr id="8" name="Textfeld 15">
            <a:extLst>
              <a:ext uri="{FF2B5EF4-FFF2-40B4-BE49-F238E27FC236}">
                <a16:creationId xmlns:a16="http://schemas.microsoft.com/office/drawing/2014/main" id="{7A6CDC4E-0926-9C49-812D-3A0EF0452942}"/>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chemeClr val="bg1"/>
                </a:solidFill>
                <a:latin typeface="Univers for KPMG" panose="020B0603020202020204" pitchFamily="34" charset="0"/>
                <a:cs typeface="Arial"/>
              </a:rPr>
              <a:pPr algn="r" defTabSz="554275">
                <a:defRPr/>
              </a:pPr>
              <a:t>‹#›</a:t>
            </a:fld>
            <a:endParaRPr lang="en-GB" sz="599" b="0" i="0" noProof="0" dirty="0">
              <a:solidFill>
                <a:schemeClr val="bg1"/>
              </a:solidFill>
              <a:latin typeface="Univers for KPMG" panose="020B0603020202020204" pitchFamily="34" charset="0"/>
              <a:cs typeface="Arial"/>
            </a:endParaRPr>
          </a:p>
        </p:txBody>
      </p:sp>
      <p:sp>
        <p:nvSpPr>
          <p:cNvPr id="11" name="Rectangle 10">
            <a:extLst>
              <a:ext uri="{FF2B5EF4-FFF2-40B4-BE49-F238E27FC236}">
                <a16:creationId xmlns:a16="http://schemas.microsoft.com/office/drawing/2014/main" id="{A92F1AEC-9E64-ED4D-8B3C-F2B3CFF104E7}"/>
              </a:ext>
            </a:extLst>
          </p:cNvPr>
          <p:cNvSpPr/>
          <p:nvPr userDrawn="1"/>
        </p:nvSpPr>
        <p:spPr>
          <a:xfrm>
            <a:off x="11266059" y="6407150"/>
            <a:ext cx="284075" cy="1905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cxnSp>
        <p:nvCxnSpPr>
          <p:cNvPr id="12" name="Gerade Verbindung 3">
            <a:extLst>
              <a:ext uri="{FF2B5EF4-FFF2-40B4-BE49-F238E27FC236}">
                <a16:creationId xmlns:a16="http://schemas.microsoft.com/office/drawing/2014/main" id="{3D4BDBD5-E5D1-DA46-A360-49D9814CDB2C}"/>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14">
            <a:extLst>
              <a:ext uri="{FF2B5EF4-FFF2-40B4-BE49-F238E27FC236}">
                <a16:creationId xmlns:a16="http://schemas.microsoft.com/office/drawing/2014/main" id="{16F0429E-0BB1-1345-83C6-1A2C6DF5D9B3}"/>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16" name="Content Placeholder 3">
            <a:extLst>
              <a:ext uri="{FF2B5EF4-FFF2-40B4-BE49-F238E27FC236}">
                <a16:creationId xmlns:a16="http://schemas.microsoft.com/office/drawing/2014/main" id="{FBC54E2F-7EDC-4C43-8C8C-799FF91EF4FD}"/>
              </a:ext>
            </a:extLst>
          </p:cNvPr>
          <p:cNvSpPr>
            <a:spLocks noGrp="1"/>
          </p:cNvSpPr>
          <p:nvPr>
            <p:ph sz="quarter" idx="20"/>
          </p:nvPr>
        </p:nvSpPr>
        <p:spPr>
          <a:xfrm>
            <a:off x="609601" y="1714501"/>
            <a:ext cx="5357284" cy="3425058"/>
          </a:xfrm>
          <a:prstGeom prst="rect">
            <a:avLst/>
          </a:prstGeom>
        </p:spPr>
        <p:txBody>
          <a:bodyPr/>
          <a:lstStyle>
            <a:lvl1pPr>
              <a:defRPr sz="1200">
                <a:solidFill>
                  <a:schemeClr val="bg1"/>
                </a:solidFill>
              </a:defRPr>
            </a:lvl1pPr>
          </a:lstStyle>
          <a:p>
            <a:pPr lvl="0"/>
            <a:endParaRPr lang="en-US" dirty="0"/>
          </a:p>
        </p:txBody>
      </p:sp>
      <p:sp>
        <p:nvSpPr>
          <p:cNvPr id="10" name="Titel 1">
            <a:extLst>
              <a:ext uri="{FF2B5EF4-FFF2-40B4-BE49-F238E27FC236}">
                <a16:creationId xmlns:a16="http://schemas.microsoft.com/office/drawing/2014/main" id="{6F5D9869-72E4-7445-9EA4-4772C60C4C2A}"/>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64334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age blue text">
    <p:spTree>
      <p:nvGrpSpPr>
        <p:cNvPr id="1" name=""/>
        <p:cNvGrpSpPr/>
        <p:nvPr/>
      </p:nvGrpSpPr>
      <p:grpSpPr>
        <a:xfrm>
          <a:off x="0" y="0"/>
          <a:ext cx="0" cy="0"/>
          <a:chOff x="0" y="0"/>
          <a:chExt cx="0" cy="0"/>
        </a:xfrm>
      </p:grpSpPr>
      <p:cxnSp>
        <p:nvCxnSpPr>
          <p:cNvPr id="7" name="Gerade Verbindung 1">
            <a:extLst>
              <a:ext uri="{FF2B5EF4-FFF2-40B4-BE49-F238E27FC236}">
                <a16:creationId xmlns:a16="http://schemas.microsoft.com/office/drawing/2014/main" id="{3F3CE22B-2D26-40DA-8565-20A1D3A82747}"/>
              </a:ext>
            </a:extLst>
          </p:cNvPr>
          <p:cNvCxnSpPr>
            <a:cxnSpLocks/>
          </p:cNvCxnSpPr>
          <p:nvPr userDrawn="1"/>
        </p:nvCxnSpPr>
        <p:spPr>
          <a:xfrm>
            <a:off x="695134" y="43180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10">
            <a:extLst>
              <a:ext uri="{FF2B5EF4-FFF2-40B4-BE49-F238E27FC236}">
                <a16:creationId xmlns:a16="http://schemas.microsoft.com/office/drawing/2014/main" id="{5368C5AA-9F10-4BAE-A901-9EB8ACFFB495}"/>
              </a:ext>
            </a:extLst>
          </p:cNvPr>
          <p:cNvSpPr>
            <a:spLocks noGrp="1"/>
          </p:cNvSpPr>
          <p:nvPr>
            <p:ph type="body" sz="quarter" idx="11" hasCustomPrompt="1"/>
          </p:nvPr>
        </p:nvSpPr>
        <p:spPr>
          <a:xfrm>
            <a:off x="695134" y="868161"/>
            <a:ext cx="10798111" cy="5223679"/>
          </a:xfrm>
          <a:prstGeom prst="rect">
            <a:avLst/>
          </a:prstGeom>
        </p:spPr>
        <p:txBody>
          <a:bodyPr vert="horz" lIns="0" tIns="0" rIns="0" bIns="0"/>
          <a:lstStyle>
            <a:lvl1pPr marL="127813" indent="-270537">
              <a:lnSpc>
                <a:spcPts val="4430"/>
              </a:lnSpc>
              <a:defRPr lang="de-CH" sz="3200" b="0" i="0" kern="0" spc="0" noProof="0" dirty="0" smtClean="0">
                <a:solidFill>
                  <a:srgbClr val="00338D"/>
                </a:solidFill>
                <a:latin typeface="Univers for KPMG Cond" panose="020B0606020202020204" pitchFamily="34" charset="0"/>
                <a:ea typeface="+mn-ea"/>
                <a:cs typeface="Univers for KPMG Cond" panose="020B0606020202020204" pitchFamily="34" charset="0"/>
              </a:defRPr>
            </a:lvl1pPr>
            <a:lvl2pPr marL="127813" indent="-270537">
              <a:lnSpc>
                <a:spcPts val="1539"/>
              </a:lnSpc>
              <a:spcBef>
                <a:spcPts val="0"/>
              </a:spcBef>
              <a:defRPr>
                <a:solidFill>
                  <a:srgbClr val="00338D"/>
                </a:solidFill>
              </a:defRPr>
            </a:lvl2pPr>
          </a:lstStyle>
          <a:p>
            <a:pPr lvl="0"/>
            <a:r>
              <a:rPr lang="en-GB" noProof="0" dirty="0"/>
              <a:t>“Click to edit quote”</a:t>
            </a:r>
          </a:p>
          <a:p>
            <a:pPr lvl="1"/>
            <a:r>
              <a:rPr lang="en-GB" noProof="0" dirty="0"/>
              <a:t>	Author</a:t>
            </a:r>
          </a:p>
        </p:txBody>
      </p:sp>
      <p:sp>
        <p:nvSpPr>
          <p:cNvPr id="14" name="Textfeld 13">
            <a:extLst>
              <a:ext uri="{FF2B5EF4-FFF2-40B4-BE49-F238E27FC236}">
                <a16:creationId xmlns:a16="http://schemas.microsoft.com/office/drawing/2014/main" id="{80D66144-2ECB-42DC-9AA7-28A729D35AE1}"/>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noProof="0" smtClean="0">
                <a:solidFill>
                  <a:srgbClr val="000000"/>
                </a:solidFill>
                <a:cs typeface="Arial"/>
              </a:rPr>
              <a:pPr algn="r" defTabSz="554275">
                <a:defRPr/>
              </a:pPr>
              <a:t>‹#›</a:t>
            </a:fld>
            <a:endParaRPr lang="en-GB" sz="599" noProof="0" dirty="0">
              <a:solidFill>
                <a:srgbClr val="000000"/>
              </a:solidFill>
              <a:cs typeface="Arial"/>
            </a:endParaRPr>
          </a:p>
        </p:txBody>
      </p:sp>
    </p:spTree>
    <p:extLst>
      <p:ext uri="{BB962C8B-B14F-4D97-AF65-F5344CB8AC3E}">
        <p14:creationId xmlns:p14="http://schemas.microsoft.com/office/powerpoint/2010/main" val="1994756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age white text">
    <p:bg>
      <p:bgPr>
        <a:solidFill>
          <a:schemeClr val="accent5"/>
        </a:solidFill>
        <a:effectLst/>
      </p:bgPr>
    </p:bg>
    <p:spTree>
      <p:nvGrpSpPr>
        <p:cNvPr id="1" name=""/>
        <p:cNvGrpSpPr/>
        <p:nvPr/>
      </p:nvGrpSpPr>
      <p:grpSpPr>
        <a:xfrm>
          <a:off x="0" y="0"/>
          <a:ext cx="0" cy="0"/>
          <a:chOff x="0" y="0"/>
          <a:chExt cx="0" cy="0"/>
        </a:xfrm>
      </p:grpSpPr>
      <p:cxnSp>
        <p:nvCxnSpPr>
          <p:cNvPr id="5" name="Gerade Verbindung 2">
            <a:extLst>
              <a:ext uri="{FF2B5EF4-FFF2-40B4-BE49-F238E27FC236}">
                <a16:creationId xmlns:a16="http://schemas.microsoft.com/office/drawing/2014/main" id="{5FA5F895-6C80-408E-B035-50105F5B02A4}"/>
              </a:ext>
            </a:extLst>
          </p:cNvPr>
          <p:cNvCxnSpPr>
            <a:cxnSpLocks/>
          </p:cNvCxnSpPr>
          <p:nvPr userDrawn="1"/>
        </p:nvCxnSpPr>
        <p:spPr>
          <a:xfrm>
            <a:off x="695134" y="431800"/>
            <a:ext cx="10798111"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platzhalter 10">
            <a:extLst>
              <a:ext uri="{FF2B5EF4-FFF2-40B4-BE49-F238E27FC236}">
                <a16:creationId xmlns:a16="http://schemas.microsoft.com/office/drawing/2014/main" id="{C244160E-AD00-4343-B510-4E3385A89732}"/>
              </a:ext>
            </a:extLst>
          </p:cNvPr>
          <p:cNvSpPr>
            <a:spLocks noGrp="1"/>
          </p:cNvSpPr>
          <p:nvPr>
            <p:ph type="body" sz="quarter" idx="11" hasCustomPrompt="1"/>
          </p:nvPr>
        </p:nvSpPr>
        <p:spPr>
          <a:xfrm>
            <a:off x="695133" y="831591"/>
            <a:ext cx="7342571" cy="5259432"/>
          </a:xfrm>
          <a:prstGeom prst="rect">
            <a:avLst/>
          </a:prstGeom>
        </p:spPr>
        <p:txBody>
          <a:bodyPr vert="horz" lIns="0" tIns="0" rIns="0" bIns="0"/>
          <a:lstStyle>
            <a:lvl1pPr marL="184727" indent="-391005">
              <a:lnSpc>
                <a:spcPts val="6402"/>
              </a:lnSpc>
              <a:defRPr lang="de-CH" sz="3200" b="0" i="0" kern="0" spc="0" baseline="0" noProof="0" dirty="0" smtClean="0">
                <a:solidFill>
                  <a:schemeClr val="bg1"/>
                </a:solidFill>
                <a:latin typeface="Univers for KPMG Cond" panose="020B0606020202020204" pitchFamily="34" charset="0"/>
                <a:ea typeface="+mn-ea"/>
                <a:cs typeface="Univers for KPMG Cond" panose="020B0606020202020204" pitchFamily="34" charset="0"/>
              </a:defRPr>
            </a:lvl1pPr>
            <a:lvl2pPr marL="184727" indent="-391005">
              <a:lnSpc>
                <a:spcPts val="2224"/>
              </a:lnSpc>
              <a:spcBef>
                <a:spcPts val="0"/>
              </a:spcBef>
              <a:defRPr sz="855">
                <a:solidFill>
                  <a:schemeClr val="bg1"/>
                </a:solidFill>
              </a:defRPr>
            </a:lvl2pPr>
          </a:lstStyle>
          <a:p>
            <a:pPr lvl="0"/>
            <a:r>
              <a:rPr lang="en-GB" noProof="0" dirty="0"/>
              <a:t>“Click to edit quote”</a:t>
            </a:r>
          </a:p>
          <a:p>
            <a:pPr lvl="1"/>
            <a:r>
              <a:rPr lang="en-GB" noProof="0" dirty="0"/>
              <a:t>	Author</a:t>
            </a:r>
          </a:p>
        </p:txBody>
      </p:sp>
      <p:sp>
        <p:nvSpPr>
          <p:cNvPr id="11" name="Textfeld 10">
            <a:extLst>
              <a:ext uri="{FF2B5EF4-FFF2-40B4-BE49-F238E27FC236}">
                <a16:creationId xmlns:a16="http://schemas.microsoft.com/office/drawing/2014/main" id="{0AAFAE86-8250-4EEC-8A68-EB16B96EF29C}"/>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noProof="0" smtClean="0">
                <a:solidFill>
                  <a:schemeClr val="bg1"/>
                </a:solidFill>
                <a:cs typeface="Arial"/>
              </a:rPr>
              <a:pPr algn="r" defTabSz="554275">
                <a:defRPr/>
              </a:pPr>
              <a:t>‹#›</a:t>
            </a:fld>
            <a:endParaRPr lang="en-GB" sz="599" noProof="0" dirty="0">
              <a:solidFill>
                <a:schemeClr val="bg1"/>
              </a:solidFill>
              <a:cs typeface="Arial"/>
            </a:endParaRPr>
          </a:p>
        </p:txBody>
      </p:sp>
    </p:spTree>
    <p:extLst>
      <p:ext uri="{BB962C8B-B14F-4D97-AF65-F5344CB8AC3E}">
        <p14:creationId xmlns:p14="http://schemas.microsoft.com/office/powerpoint/2010/main" val="79159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ient Quote page white text">
    <p:bg>
      <p:bgPr>
        <a:solidFill>
          <a:schemeClr val="accent5"/>
        </a:solidFill>
        <a:effectLst/>
      </p:bgPr>
    </p:bg>
    <p:spTree>
      <p:nvGrpSpPr>
        <p:cNvPr id="1" name=""/>
        <p:cNvGrpSpPr/>
        <p:nvPr/>
      </p:nvGrpSpPr>
      <p:grpSpPr>
        <a:xfrm>
          <a:off x="0" y="0"/>
          <a:ext cx="0" cy="0"/>
          <a:chOff x="0" y="0"/>
          <a:chExt cx="0" cy="0"/>
        </a:xfrm>
      </p:grpSpPr>
      <p:cxnSp>
        <p:nvCxnSpPr>
          <p:cNvPr id="5" name="Gerade Verbindung 2">
            <a:extLst>
              <a:ext uri="{FF2B5EF4-FFF2-40B4-BE49-F238E27FC236}">
                <a16:creationId xmlns:a16="http://schemas.microsoft.com/office/drawing/2014/main" id="{5FA5F895-6C80-408E-B035-50105F5B02A4}"/>
              </a:ext>
            </a:extLst>
          </p:cNvPr>
          <p:cNvCxnSpPr>
            <a:cxnSpLocks/>
          </p:cNvCxnSpPr>
          <p:nvPr userDrawn="1"/>
        </p:nvCxnSpPr>
        <p:spPr>
          <a:xfrm>
            <a:off x="695134" y="587582"/>
            <a:ext cx="10798111"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10">
            <a:extLst>
              <a:ext uri="{FF2B5EF4-FFF2-40B4-BE49-F238E27FC236}">
                <a16:creationId xmlns:a16="http://schemas.microsoft.com/office/drawing/2014/main" id="{0E5F190B-2247-4D87-911B-304AE94E3003}"/>
              </a:ext>
            </a:extLst>
          </p:cNvPr>
          <p:cNvSpPr>
            <a:spLocks noGrp="1"/>
          </p:cNvSpPr>
          <p:nvPr>
            <p:ph type="body" sz="quarter" idx="11" hasCustomPrompt="1"/>
          </p:nvPr>
        </p:nvSpPr>
        <p:spPr>
          <a:xfrm>
            <a:off x="695136" y="843299"/>
            <a:ext cx="7105209" cy="5248541"/>
          </a:xfrm>
          <a:prstGeom prst="rect">
            <a:avLst/>
          </a:prstGeom>
        </p:spPr>
        <p:txBody>
          <a:bodyPr vert="horz" lIns="0" tIns="0" rIns="0" bIns="0"/>
          <a:lstStyle>
            <a:lvl1pPr marL="215900" indent="-391005">
              <a:lnSpc>
                <a:spcPct val="100000"/>
              </a:lnSpc>
              <a:spcAft>
                <a:spcPts val="513"/>
              </a:spcAft>
              <a:defRPr lang="de-CH" sz="3200" b="0" i="0" kern="0" spc="0" noProof="0" dirty="0" smtClean="0">
                <a:solidFill>
                  <a:schemeClr val="bg1"/>
                </a:solidFill>
                <a:latin typeface="Univers for KPMG Cond" panose="020B0606020202020204" pitchFamily="34" charset="0"/>
                <a:ea typeface="+mn-ea"/>
                <a:cs typeface="Univers for KPMG Cond" panose="020B0606020202020204" pitchFamily="34" charset="0"/>
              </a:defRPr>
            </a:lvl1pPr>
            <a:lvl2pPr marL="184727" indent="-391005">
              <a:lnSpc>
                <a:spcPct val="100000"/>
              </a:lnSpc>
              <a:spcBef>
                <a:spcPts val="513"/>
              </a:spcBef>
              <a:defRPr sz="1198">
                <a:solidFill>
                  <a:schemeClr val="bg1"/>
                </a:solidFill>
              </a:defRPr>
            </a:lvl2pPr>
          </a:lstStyle>
          <a:p>
            <a:pPr marL="215900">
              <a:lnSpc>
                <a:spcPct val="100000"/>
              </a:lnSpc>
            </a:pPr>
            <a:r>
              <a:rPr lang="en-GB" sz="2737" noProof="0" dirty="0">
                <a:latin typeface="+mn-lt"/>
              </a:rPr>
              <a:t>“</a:t>
            </a:r>
            <a:r>
              <a:rPr lang="en-GB" noProof="0" dirty="0"/>
              <a:t>Click to edit quote</a:t>
            </a:r>
            <a:r>
              <a:rPr lang="en-GB" sz="2737" noProof="0" dirty="0">
                <a:latin typeface="+mn-lt"/>
              </a:rPr>
              <a:t>”</a:t>
            </a:r>
          </a:p>
          <a:p>
            <a:pPr lvl="1"/>
            <a:r>
              <a:rPr lang="en-GB" noProof="0" dirty="0"/>
              <a:t>	Author</a:t>
            </a:r>
          </a:p>
        </p:txBody>
      </p:sp>
      <p:sp>
        <p:nvSpPr>
          <p:cNvPr id="9" name="Textfeld 8">
            <a:extLst>
              <a:ext uri="{FF2B5EF4-FFF2-40B4-BE49-F238E27FC236}">
                <a16:creationId xmlns:a16="http://schemas.microsoft.com/office/drawing/2014/main" id="{7262FD85-60FA-4BC4-A276-EBF7491AB287}"/>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noProof="0" smtClean="0">
                <a:solidFill>
                  <a:schemeClr val="bg1"/>
                </a:solidFill>
                <a:cs typeface="Arial"/>
              </a:rPr>
              <a:pPr algn="r" defTabSz="554275">
                <a:defRPr/>
              </a:pPr>
              <a:t>‹#›</a:t>
            </a:fld>
            <a:endParaRPr lang="en-GB" sz="599" noProof="0" dirty="0">
              <a:solidFill>
                <a:schemeClr val="bg1"/>
              </a:solidFill>
              <a:cs typeface="Arial"/>
            </a:endParaRPr>
          </a:p>
        </p:txBody>
      </p:sp>
    </p:spTree>
    <p:extLst>
      <p:ext uri="{BB962C8B-B14F-4D97-AF65-F5344CB8AC3E}">
        <p14:creationId xmlns:p14="http://schemas.microsoft.com/office/powerpoint/2010/main" val="22786920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duction Page">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6847136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5755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5" name="Gerade Verbindung 2">
            <a:extLst>
              <a:ext uri="{FF2B5EF4-FFF2-40B4-BE49-F238E27FC236}">
                <a16:creationId xmlns:a16="http://schemas.microsoft.com/office/drawing/2014/main" id="{5FA5F895-6C80-408E-B035-50105F5B02A4}"/>
              </a:ext>
            </a:extLst>
          </p:cNvPr>
          <p:cNvCxnSpPr>
            <a:cxnSpLocks/>
          </p:cNvCxnSpPr>
          <p:nvPr userDrawn="1"/>
        </p:nvCxnSpPr>
        <p:spPr>
          <a:xfrm>
            <a:off x="695134" y="587582"/>
            <a:ext cx="10798111"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platzhalter 11">
            <a:extLst>
              <a:ext uri="{FF2B5EF4-FFF2-40B4-BE49-F238E27FC236}">
                <a16:creationId xmlns:a16="http://schemas.microsoft.com/office/drawing/2014/main" id="{27D1E046-F18D-4EC0-AAC0-791AB2D7BA0A}"/>
              </a:ext>
            </a:extLst>
          </p:cNvPr>
          <p:cNvSpPr>
            <a:spLocks noGrp="1"/>
          </p:cNvSpPr>
          <p:nvPr>
            <p:ph type="body" sz="quarter" idx="17" hasCustomPrompt="1"/>
          </p:nvPr>
        </p:nvSpPr>
        <p:spPr>
          <a:xfrm>
            <a:off x="695135" y="2170311"/>
            <a:ext cx="7114901" cy="3921530"/>
          </a:xfrm>
          <a:prstGeom prst="rect">
            <a:avLst/>
          </a:prstGeom>
        </p:spPr>
        <p:txBody>
          <a:bodyPr vert="horz" lIns="0" tIns="0" rIns="0" bIns="0"/>
          <a:lstStyle>
            <a:lvl1pPr marL="0" indent="0">
              <a:lnSpc>
                <a:spcPts val="1368"/>
              </a:lnSpc>
              <a:spcBef>
                <a:spcPts val="0"/>
              </a:spcBef>
              <a:spcAft>
                <a:spcPts val="342"/>
              </a:spcAft>
              <a:buFont typeface="Wingdings" charset="2"/>
              <a:buNone/>
              <a:defRPr sz="1198" b="0" i="0">
                <a:solidFill>
                  <a:schemeClr val="bg1"/>
                </a:solidFill>
                <a:latin typeface="Univers for KPMG" panose="020B0603020202020204" pitchFamily="34" charset="0"/>
                <a:cs typeface="Arial"/>
              </a:defRPr>
            </a:lvl1pPr>
            <a:lvl2pPr marL="0" indent="0">
              <a:lnSpc>
                <a:spcPts val="1368"/>
              </a:lnSpc>
              <a:spcBef>
                <a:spcPts val="0"/>
              </a:spcBef>
              <a:spcAft>
                <a:spcPts val="342"/>
              </a:spcAft>
              <a:buFont typeface="Wingdings" charset="2"/>
              <a:buNone/>
              <a:defRPr sz="1198" b="0" i="0">
                <a:solidFill>
                  <a:schemeClr val="bg1"/>
                </a:solidFill>
                <a:latin typeface="Univers for KPMG" panose="020B0603020202020204" pitchFamily="34" charset="0"/>
                <a:cs typeface="Arial"/>
              </a:defRPr>
            </a:lvl2pPr>
            <a:lvl3pPr marL="123547" indent="-123547">
              <a:lnSpc>
                <a:spcPts val="1368"/>
              </a:lnSpc>
              <a:spcBef>
                <a:spcPts val="0"/>
              </a:spcBef>
              <a:spcAft>
                <a:spcPts val="342"/>
              </a:spcAft>
              <a:buFont typeface="Symbol" panose="05050102010706020507" pitchFamily="18" charset="2"/>
              <a:buChar char="-"/>
              <a:defRPr sz="1198" b="0" i="0">
                <a:solidFill>
                  <a:schemeClr val="bg1"/>
                </a:solidFill>
                <a:latin typeface="Univers for KPMG" panose="020B0603020202020204" pitchFamily="34" charset="0"/>
                <a:cs typeface="Arial"/>
              </a:defRPr>
            </a:lvl3pPr>
            <a:lvl4pPr marL="124904" indent="-124904">
              <a:lnSpc>
                <a:spcPts val="1368"/>
              </a:lnSpc>
              <a:spcBef>
                <a:spcPts val="0"/>
              </a:spcBef>
              <a:spcAft>
                <a:spcPts val="342"/>
              </a:spcAft>
              <a:buFont typeface="+mj-lt"/>
              <a:buAutoNum type="arabicPeriod"/>
              <a:defRPr sz="1198" b="0" i="0">
                <a:solidFill>
                  <a:schemeClr val="bg1"/>
                </a:solidFill>
                <a:latin typeface="Arial"/>
                <a:cs typeface="Arial"/>
              </a:defRPr>
            </a:lvl4pPr>
            <a:lvl5pPr marL="0" indent="0">
              <a:lnSpc>
                <a:spcPts val="1540"/>
              </a:lnSpc>
              <a:spcBef>
                <a:spcPts val="1026"/>
              </a:spcBef>
              <a:spcAft>
                <a:spcPts val="342"/>
              </a:spcAft>
              <a:buFont typeface="Symbol" charset="2"/>
              <a:buNone/>
              <a:defRPr sz="1112" b="0" i="0">
                <a:solidFill>
                  <a:schemeClr val="tx2"/>
                </a:solidFill>
                <a:latin typeface="Arial"/>
                <a:cs typeface="Arial"/>
              </a:defRPr>
            </a:lvl5pPr>
            <a:lvl6pPr marL="0" indent="0">
              <a:lnSpc>
                <a:spcPts val="1540"/>
              </a:lnSpc>
              <a:spcBef>
                <a:spcPts val="0"/>
              </a:spcBef>
              <a:spcAft>
                <a:spcPts val="342"/>
              </a:spcAft>
              <a:buClr>
                <a:schemeClr val="bg2"/>
              </a:buClr>
              <a:buNone/>
              <a:tabLst/>
              <a:defRPr sz="1112" b="0" i="0">
                <a:solidFill>
                  <a:schemeClr val="tx2"/>
                </a:solidFill>
                <a:latin typeface="Arial"/>
                <a:cs typeface="Arial"/>
              </a:defRPr>
            </a:lvl6pPr>
            <a:lvl7pPr marL="152058" indent="-152058">
              <a:lnSpc>
                <a:spcPts val="1540"/>
              </a:lnSpc>
              <a:spcBef>
                <a:spcPts val="0"/>
              </a:spcBef>
              <a:spcAft>
                <a:spcPts val="342"/>
              </a:spcAft>
              <a:buClr>
                <a:schemeClr val="tx2"/>
              </a:buClr>
              <a:buFont typeface="Symbol" panose="05050102010706020507" pitchFamily="18" charset="2"/>
              <a:buChar char="-"/>
              <a:defRPr sz="1112" b="0" i="0">
                <a:solidFill>
                  <a:schemeClr val="tx2"/>
                </a:solidFill>
                <a:latin typeface="Arial"/>
                <a:cs typeface="Arial"/>
              </a:defRPr>
            </a:lvl7pPr>
          </a:lstStyle>
          <a:p>
            <a:pPr lvl="0"/>
            <a:r>
              <a:rPr lang="en-GB" noProof="0" dirty="0"/>
              <a:t>Master text format</a:t>
            </a:r>
          </a:p>
          <a:p>
            <a:pPr lvl="1"/>
            <a:r>
              <a:rPr lang="en-GB" noProof="0" dirty="0"/>
              <a:t>Second level</a:t>
            </a:r>
          </a:p>
          <a:p>
            <a:pPr lvl="2"/>
            <a:r>
              <a:rPr lang="en-GB" noProof="0" dirty="0"/>
              <a:t>Third level</a:t>
            </a:r>
          </a:p>
        </p:txBody>
      </p:sp>
      <p:sp>
        <p:nvSpPr>
          <p:cNvPr id="7" name="Titel 1">
            <a:extLst>
              <a:ext uri="{FF2B5EF4-FFF2-40B4-BE49-F238E27FC236}">
                <a16:creationId xmlns:a16="http://schemas.microsoft.com/office/drawing/2014/main" id="{A3F617DA-AC1C-4F32-99D9-E145897651AB}"/>
              </a:ext>
            </a:extLst>
          </p:cNvPr>
          <p:cNvSpPr>
            <a:spLocks noGrp="1"/>
          </p:cNvSpPr>
          <p:nvPr>
            <p:ph type="title" hasCustomPrompt="1"/>
          </p:nvPr>
        </p:nvSpPr>
        <p:spPr>
          <a:xfrm>
            <a:off x="695135" y="845724"/>
            <a:ext cx="7114901" cy="1210812"/>
          </a:xfrm>
          <a:prstGeom prst="rect">
            <a:avLst/>
          </a:prstGeom>
        </p:spPr>
        <p:txBody>
          <a:bodyPr vert="horz" lIns="0" tIns="0" rIns="0" bIns="0"/>
          <a:lstStyle>
            <a:lvl1pPr>
              <a:lnSpc>
                <a:spcPts val="4255"/>
              </a:lnSpc>
              <a:defRPr sz="3200" b="0" i="0">
                <a:solidFill>
                  <a:schemeClr val="bg1"/>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451970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02616605"/>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5857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16" name="Inhaltsplatzhalter 4">
            <a:extLst>
              <a:ext uri="{FF2B5EF4-FFF2-40B4-BE49-F238E27FC236}">
                <a16:creationId xmlns:a16="http://schemas.microsoft.com/office/drawing/2014/main" id="{B99A61A8-8E9B-495F-B381-0851810CD73C}"/>
              </a:ext>
            </a:extLst>
          </p:cNvPr>
          <p:cNvSpPr>
            <a:spLocks noGrp="1"/>
          </p:cNvSpPr>
          <p:nvPr>
            <p:ph sz="quarter" idx="10" hasCustomPrompt="1"/>
          </p:nvPr>
        </p:nvSpPr>
        <p:spPr>
          <a:xfrm>
            <a:off x="3631118" y="2170309"/>
            <a:ext cx="3694609" cy="3921531"/>
          </a:xfrm>
          <a:prstGeom prst="rect">
            <a:avLst/>
          </a:prstGeom>
        </p:spPr>
        <p:txBody>
          <a:bodyPr vert="horz" lIns="0" tIns="0" rIns="0" bIns="0"/>
          <a:lstStyle>
            <a:lvl1pPr marL="0">
              <a:lnSpc>
                <a:spcPts val="1067"/>
              </a:lnSpc>
              <a:spcBef>
                <a:spcPts val="0"/>
              </a:spcBef>
              <a:defRPr sz="1000" b="0" i="0">
                <a:latin typeface="Univers for KPMG" panose="020B0603020202020204" pitchFamily="34" charset="0"/>
              </a:defRPr>
            </a:lvl1pPr>
            <a:lvl2pPr marL="0">
              <a:lnSpc>
                <a:spcPts val="738"/>
              </a:lnSpc>
              <a:spcBef>
                <a:spcPts val="0"/>
              </a:spcBef>
              <a:defRPr sz="533"/>
            </a:lvl2pPr>
            <a:lvl3pPr marL="0">
              <a:lnSpc>
                <a:spcPts val="738"/>
              </a:lnSpc>
              <a:spcBef>
                <a:spcPts val="0"/>
              </a:spcBef>
              <a:defRPr sz="533"/>
            </a:lvl3pPr>
            <a:lvl4pPr marL="0">
              <a:lnSpc>
                <a:spcPts val="738"/>
              </a:lnSpc>
              <a:spcBef>
                <a:spcPts val="0"/>
              </a:spcBef>
              <a:defRPr sz="533"/>
            </a:lvl4pPr>
            <a:lvl5pPr marL="0">
              <a:lnSpc>
                <a:spcPts val="738"/>
              </a:lnSpc>
              <a:spcBef>
                <a:spcPts val="0"/>
              </a:spcBef>
              <a:defRPr sz="533"/>
            </a:lvl5pPr>
          </a:lstStyle>
          <a:p>
            <a:pPr lvl="0"/>
            <a:r>
              <a:rPr lang="en-GB" noProof="0" dirty="0"/>
              <a:t>Click to edit Master text format</a:t>
            </a:r>
          </a:p>
        </p:txBody>
      </p:sp>
      <p:sp>
        <p:nvSpPr>
          <p:cNvPr id="17" name="Bildplatzhalter 6">
            <a:extLst>
              <a:ext uri="{FF2B5EF4-FFF2-40B4-BE49-F238E27FC236}">
                <a16:creationId xmlns:a16="http://schemas.microsoft.com/office/drawing/2014/main" id="{98AFDE14-C09E-40FA-994C-976DF2787E18}"/>
              </a:ext>
            </a:extLst>
          </p:cNvPr>
          <p:cNvSpPr>
            <a:spLocks noGrp="1"/>
          </p:cNvSpPr>
          <p:nvPr>
            <p:ph type="pic" sz="quarter" idx="11"/>
          </p:nvPr>
        </p:nvSpPr>
        <p:spPr>
          <a:xfrm>
            <a:off x="695135" y="2180455"/>
            <a:ext cx="2746327" cy="3909228"/>
          </a:xfrm>
          <a:prstGeom prst="rect">
            <a:avLst/>
          </a:prstGeom>
        </p:spPr>
        <p:txBody>
          <a:bodyPr vert="horz"/>
          <a:lstStyle/>
          <a:p>
            <a:r>
              <a:rPr lang="en-US" noProof="0" dirty="0"/>
              <a:t>Click icon to add picture</a:t>
            </a:r>
            <a:endParaRPr lang="en-GB" noProof="0" dirty="0"/>
          </a:p>
        </p:txBody>
      </p:sp>
      <p:sp>
        <p:nvSpPr>
          <p:cNvPr id="22" name="Inhaltsplatzhalter 4">
            <a:extLst>
              <a:ext uri="{FF2B5EF4-FFF2-40B4-BE49-F238E27FC236}">
                <a16:creationId xmlns:a16="http://schemas.microsoft.com/office/drawing/2014/main" id="{CC751EF7-438D-4A41-B41D-D8E0C454180D}"/>
              </a:ext>
            </a:extLst>
          </p:cNvPr>
          <p:cNvSpPr>
            <a:spLocks noGrp="1"/>
          </p:cNvSpPr>
          <p:nvPr>
            <p:ph sz="quarter" idx="21" hasCustomPrompt="1"/>
          </p:nvPr>
        </p:nvSpPr>
        <p:spPr>
          <a:xfrm>
            <a:off x="7798638" y="2170310"/>
            <a:ext cx="3694609" cy="3921532"/>
          </a:xfrm>
          <a:prstGeom prst="rect">
            <a:avLst/>
          </a:prstGeom>
        </p:spPr>
        <p:txBody>
          <a:bodyPr vert="horz" lIns="0" tIns="0" rIns="0" bIns="0"/>
          <a:lstStyle>
            <a:lvl1pPr marL="0">
              <a:lnSpc>
                <a:spcPts val="1067"/>
              </a:lnSpc>
              <a:spcBef>
                <a:spcPts val="0"/>
              </a:spcBef>
              <a:defRPr sz="1000" b="0" i="0">
                <a:latin typeface="Univers for KPMG" panose="020B0603020202020204" pitchFamily="34" charset="0"/>
              </a:defRPr>
            </a:lvl1pPr>
            <a:lvl2pPr marL="0">
              <a:lnSpc>
                <a:spcPts val="738"/>
              </a:lnSpc>
              <a:spcBef>
                <a:spcPts val="0"/>
              </a:spcBef>
              <a:defRPr sz="533"/>
            </a:lvl2pPr>
            <a:lvl3pPr marL="0">
              <a:lnSpc>
                <a:spcPts val="738"/>
              </a:lnSpc>
              <a:spcBef>
                <a:spcPts val="0"/>
              </a:spcBef>
              <a:defRPr sz="533"/>
            </a:lvl3pPr>
            <a:lvl4pPr marL="0">
              <a:lnSpc>
                <a:spcPts val="738"/>
              </a:lnSpc>
              <a:spcBef>
                <a:spcPts val="0"/>
              </a:spcBef>
              <a:defRPr sz="533"/>
            </a:lvl4pPr>
            <a:lvl5pPr marL="0">
              <a:lnSpc>
                <a:spcPts val="738"/>
              </a:lnSpc>
              <a:spcBef>
                <a:spcPts val="0"/>
              </a:spcBef>
              <a:defRPr sz="533"/>
            </a:lvl5pPr>
          </a:lstStyle>
          <a:p>
            <a:pPr lvl="0"/>
            <a:r>
              <a:rPr lang="en-GB" noProof="0" dirty="0"/>
              <a:t>Click to edit Master text format</a:t>
            </a:r>
          </a:p>
        </p:txBody>
      </p:sp>
      <p:sp>
        <p:nvSpPr>
          <p:cNvPr id="25" name="Textfeld 24">
            <a:extLst>
              <a:ext uri="{FF2B5EF4-FFF2-40B4-BE49-F238E27FC236}">
                <a16:creationId xmlns:a16="http://schemas.microsoft.com/office/drawing/2014/main" id="{E9627ABB-5905-4592-9599-ECFE382578B4}"/>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cxnSp>
        <p:nvCxnSpPr>
          <p:cNvPr id="12" name="Gerade Verbindung 3">
            <a:extLst>
              <a:ext uri="{FF2B5EF4-FFF2-40B4-BE49-F238E27FC236}">
                <a16:creationId xmlns:a16="http://schemas.microsoft.com/office/drawing/2014/main" id="{29D04FB3-6F6A-4B37-A0FC-482B5DA64678}"/>
              </a:ext>
            </a:extLst>
          </p:cNvPr>
          <p:cNvCxnSpPr>
            <a:cxnSpLocks/>
          </p:cNvCxnSpPr>
          <p:nvPr userDrawn="1"/>
        </p:nvCxnSpPr>
        <p:spPr>
          <a:xfrm>
            <a:off x="695135" y="438242"/>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4">
            <a:extLst>
              <a:ext uri="{FF2B5EF4-FFF2-40B4-BE49-F238E27FC236}">
                <a16:creationId xmlns:a16="http://schemas.microsoft.com/office/drawing/2014/main" id="{3B5E9629-40F4-49BF-9B47-D122FC8607A6}"/>
              </a:ext>
            </a:extLst>
          </p:cNvPr>
          <p:cNvSpPr>
            <a:spLocks noGrp="1"/>
          </p:cNvSpPr>
          <p:nvPr>
            <p:ph type="body" sz="quarter" idx="19" hasCustomPrompt="1"/>
          </p:nvPr>
        </p:nvSpPr>
        <p:spPr>
          <a:xfrm>
            <a:off x="922321" y="334541"/>
            <a:ext cx="10570925"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5" name="Textplatzhalter 2">
            <a:extLst>
              <a:ext uri="{FF2B5EF4-FFF2-40B4-BE49-F238E27FC236}">
                <a16:creationId xmlns:a16="http://schemas.microsoft.com/office/drawing/2014/main" id="{8EF56B3B-F3EF-410D-AEA2-E186D6A40D30}"/>
              </a:ext>
            </a:extLst>
          </p:cNvPr>
          <p:cNvSpPr>
            <a:spLocks noGrp="1"/>
          </p:cNvSpPr>
          <p:nvPr>
            <p:ph type="body" sz="quarter" idx="20" hasCustomPrompt="1"/>
          </p:nvPr>
        </p:nvSpPr>
        <p:spPr>
          <a:xfrm>
            <a:off x="695133" y="330860"/>
            <a:ext cx="227187" cy="125671"/>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itel 1">
            <a:extLst>
              <a:ext uri="{FF2B5EF4-FFF2-40B4-BE49-F238E27FC236}">
                <a16:creationId xmlns:a16="http://schemas.microsoft.com/office/drawing/2014/main" id="{19AAE814-691B-4090-82A5-1634798EC47E}"/>
              </a:ext>
            </a:extLst>
          </p:cNvPr>
          <p:cNvSpPr>
            <a:spLocks noGrp="1"/>
          </p:cNvSpPr>
          <p:nvPr>
            <p:ph type="title" hasCustomPrompt="1"/>
          </p:nvPr>
        </p:nvSpPr>
        <p:spPr>
          <a:xfrm>
            <a:off x="695134" y="444000"/>
            <a:ext cx="10798109" cy="521199"/>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3839874364"/>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68099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34483679"/>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5959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sp>
        <p:nvSpPr>
          <p:cNvPr id="12" name="Textplatzhalter 25">
            <a:extLst>
              <a:ext uri="{FF2B5EF4-FFF2-40B4-BE49-F238E27FC236}">
                <a16:creationId xmlns:a16="http://schemas.microsoft.com/office/drawing/2014/main" id="{C6314645-E65A-421F-B454-B5CB410910CA}"/>
              </a:ext>
            </a:extLst>
          </p:cNvPr>
          <p:cNvSpPr>
            <a:spLocks noGrp="1"/>
          </p:cNvSpPr>
          <p:nvPr>
            <p:ph type="body" sz="quarter" idx="15" hasCustomPrompt="1"/>
          </p:nvPr>
        </p:nvSpPr>
        <p:spPr>
          <a:xfrm>
            <a:off x="695134" y="1586945"/>
            <a:ext cx="10798111" cy="498085"/>
          </a:xfrm>
          <a:prstGeom prst="rect">
            <a:avLst/>
          </a:prstGeom>
        </p:spPr>
        <p:txBody>
          <a:bodyPr vert="horz" lIns="0" tIns="0" rIns="0" bIns="0"/>
          <a:lstStyle>
            <a:lvl1pPr>
              <a:lnSpc>
                <a:spcPct val="100000"/>
              </a:lnSpc>
              <a:spcBef>
                <a:spcPts val="0"/>
              </a:spcBef>
              <a:spcAft>
                <a:spcPts val="0"/>
              </a:spcAft>
              <a:defRPr sz="855" b="0">
                <a:solidFill>
                  <a:schemeClr val="tx1"/>
                </a:solidFill>
              </a:defRPr>
            </a:lvl1pPr>
            <a:lvl2pPr>
              <a:lnSpc>
                <a:spcPts val="1026"/>
              </a:lnSpc>
              <a:spcBef>
                <a:spcPts val="0"/>
              </a:spcBef>
              <a:spcAft>
                <a:spcPts val="342"/>
              </a:spcAft>
              <a:defRPr sz="769">
                <a:solidFill>
                  <a:schemeClr val="tx1"/>
                </a:solidFill>
              </a:defRPr>
            </a:lvl2pPr>
            <a:lvl3pPr marL="76970" indent="-76970">
              <a:lnSpc>
                <a:spcPts val="1026"/>
              </a:lnSpc>
              <a:spcBef>
                <a:spcPts val="0"/>
              </a:spcBef>
              <a:spcAft>
                <a:spcPts val="342"/>
              </a:spcAft>
              <a:buFont typeface="Symbol" panose="05050102010706020507" pitchFamily="18" charset="2"/>
              <a:buChar char="-"/>
              <a:defRPr sz="769">
                <a:solidFill>
                  <a:schemeClr val="tx1"/>
                </a:solidFill>
              </a:defRPr>
            </a:lvl3pPr>
            <a:lvl4pPr marL="104678" indent="-104678">
              <a:lnSpc>
                <a:spcPts val="1600"/>
              </a:lnSpc>
              <a:spcBef>
                <a:spcPts val="3079"/>
              </a:spcBef>
              <a:spcAft>
                <a:spcPts val="342"/>
              </a:spcAft>
              <a:buNone/>
              <a:defRPr sz="769">
                <a:solidFill>
                  <a:schemeClr val="tx1"/>
                </a:solidFill>
              </a:defRPr>
            </a:lvl4pPr>
            <a:lvl5pPr marL="104678" indent="0">
              <a:lnSpc>
                <a:spcPts val="1026"/>
              </a:lnSpc>
              <a:spcBef>
                <a:spcPts val="0"/>
              </a:spcBef>
              <a:spcAft>
                <a:spcPts val="342"/>
              </a:spcAft>
              <a:buNone/>
              <a:defRPr sz="769">
                <a:solidFill>
                  <a:schemeClr val="tx1"/>
                </a:solidFill>
              </a:defRPr>
            </a:lvl5pPr>
          </a:lstStyle>
          <a:p>
            <a:pPr lvl="0"/>
            <a:r>
              <a:rPr lang="en-GB" noProof="0" dirty="0"/>
              <a:t>Click to edit Master text format</a:t>
            </a:r>
          </a:p>
        </p:txBody>
      </p:sp>
      <p:sp>
        <p:nvSpPr>
          <p:cNvPr id="14" name="Titel 27">
            <a:extLst>
              <a:ext uri="{FF2B5EF4-FFF2-40B4-BE49-F238E27FC236}">
                <a16:creationId xmlns:a16="http://schemas.microsoft.com/office/drawing/2014/main" id="{CD2501EC-C5C0-4875-BE14-374F4C589C83}"/>
              </a:ext>
            </a:extLst>
          </p:cNvPr>
          <p:cNvSpPr>
            <a:spLocks noGrp="1"/>
          </p:cNvSpPr>
          <p:nvPr>
            <p:ph type="title" hasCustomPrompt="1"/>
          </p:nvPr>
        </p:nvSpPr>
        <p:spPr>
          <a:xfrm>
            <a:off x="695136" y="844304"/>
            <a:ext cx="10798109"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5" name="Textplatzhalter 14">
            <a:extLst>
              <a:ext uri="{FF2B5EF4-FFF2-40B4-BE49-F238E27FC236}">
                <a16:creationId xmlns:a16="http://schemas.microsoft.com/office/drawing/2014/main" id="{2B6B0BC1-874F-41CD-9779-686E9CDBB0AE}"/>
              </a:ext>
            </a:extLst>
          </p:cNvPr>
          <p:cNvSpPr>
            <a:spLocks noGrp="1"/>
          </p:cNvSpPr>
          <p:nvPr>
            <p:ph type="body" sz="quarter" idx="19" hasCustomPrompt="1"/>
          </p:nvPr>
        </p:nvSpPr>
        <p:spPr>
          <a:xfrm>
            <a:off x="922320" y="332349"/>
            <a:ext cx="10570925" cy="124181"/>
          </a:xfrm>
          <a:prstGeom prst="rect">
            <a:avLst/>
          </a:prstGeom>
        </p:spPr>
        <p:txBody>
          <a:bodyPr vert="horz" lIns="0" tIns="0" rIns="0" bIns="7200" anchor="b" anchorCtr="0"/>
          <a:lstStyle>
            <a:lvl1pPr marL="0" marR="0" indent="0" algn="l" defTabSz="554275" rtl="0" eaLnBrk="1" fontAlgn="auto" latinLnBrk="0" hangingPunct="1">
              <a:lnSpc>
                <a:spcPts val="769"/>
              </a:lnSpc>
              <a:spcBef>
                <a:spcPts val="0"/>
              </a:spcBef>
              <a:spcAft>
                <a:spcPts val="0"/>
              </a:spcAft>
              <a:buClrTx/>
              <a:buSzTx/>
              <a:buFont typeface="Arial" pitchFamily="34" charset="0"/>
              <a:buNone/>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marL="0" marR="0" lvl="0" indent="0" algn="l" defTabSz="554275" rtl="0" eaLnBrk="1" fontAlgn="auto" latinLnBrk="0" hangingPunct="1">
              <a:lnSpc>
                <a:spcPts val="769"/>
              </a:lnSpc>
              <a:spcBef>
                <a:spcPts val="0"/>
              </a:spcBef>
              <a:spcAft>
                <a:spcPts val="0"/>
              </a:spcAft>
              <a:buClrTx/>
              <a:buSzTx/>
              <a:buFont typeface="Arial" pitchFamily="34" charset="0"/>
              <a:buNone/>
              <a:tabLst>
                <a:tab pos="105209" algn="l"/>
              </a:tabLst>
              <a:defRPr/>
            </a:pPr>
            <a:r>
              <a:rPr lang="en-GB" noProof="0" dirty="0"/>
              <a:t>Click to edit MASTER TEXT FORMAT</a:t>
            </a:r>
          </a:p>
        </p:txBody>
      </p:sp>
      <p:sp>
        <p:nvSpPr>
          <p:cNvPr id="16" name="Textplatzhalter 2">
            <a:extLst>
              <a:ext uri="{FF2B5EF4-FFF2-40B4-BE49-F238E27FC236}">
                <a16:creationId xmlns:a16="http://schemas.microsoft.com/office/drawing/2014/main" id="{DF9C39E6-F040-4C72-859C-3FE5791B4C1E}"/>
              </a:ext>
            </a:extLst>
          </p:cNvPr>
          <p:cNvSpPr>
            <a:spLocks noGrp="1"/>
          </p:cNvSpPr>
          <p:nvPr>
            <p:ph type="body" sz="quarter" idx="20" hasCustomPrompt="1"/>
          </p:nvPr>
        </p:nvSpPr>
        <p:spPr>
          <a:xfrm>
            <a:off x="695136" y="330859"/>
            <a:ext cx="229629" cy="125670"/>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cxnSp>
        <p:nvCxnSpPr>
          <p:cNvPr id="18" name="Gerade Verbindung 3">
            <a:extLst>
              <a:ext uri="{FF2B5EF4-FFF2-40B4-BE49-F238E27FC236}">
                <a16:creationId xmlns:a16="http://schemas.microsoft.com/office/drawing/2014/main" id="{1C197AF3-DC2A-430B-A5B3-602573E7C450}"/>
              </a:ext>
            </a:extLst>
          </p:cNvPr>
          <p:cNvCxnSpPr>
            <a:cxnSpLocks/>
          </p:cNvCxnSpPr>
          <p:nvPr userDrawn="1"/>
        </p:nvCxnSpPr>
        <p:spPr>
          <a:xfrm>
            <a:off x="695136" y="587580"/>
            <a:ext cx="10798109"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410CFFC-4BB7-4094-9BFD-197998408A55}"/>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
        <p:nvSpPr>
          <p:cNvPr id="10" name="TextBox 9">
            <a:extLst>
              <a:ext uri="{FF2B5EF4-FFF2-40B4-BE49-F238E27FC236}">
                <a16:creationId xmlns:a16="http://schemas.microsoft.com/office/drawing/2014/main" id="{B6AD7026-E79E-494E-B4D2-FFEE39528FD6}"/>
              </a:ext>
            </a:extLst>
          </p:cNvPr>
          <p:cNvSpPr txBox="1"/>
          <p:nvPr userDrawn="1"/>
        </p:nvSpPr>
        <p:spPr>
          <a:xfrm>
            <a:off x="694266" y="6456841"/>
            <a:ext cx="10799233" cy="31172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0" i="0" kern="1200" noProof="0" dirty="0">
                <a:solidFill>
                  <a:schemeClr val="bg1">
                    <a:lumMod val="65000"/>
                  </a:schemeClr>
                </a:solidFill>
                <a:latin typeface="Univers for KPMG" panose="020B0603020202020204" pitchFamily="34" charset="0"/>
                <a:ea typeface="+mn-ea"/>
                <a:cs typeface="+mn-cs"/>
              </a:rPr>
              <a:t>© 2019 KPMG LLP, a Delaware limited liability partnership and the U.S. member firm of the KPMG network of independent member firms affiliated with KPMG International Cooperative (“KPMG International”), a Swiss entity. All rights reserved. </a:t>
            </a:r>
            <a:endParaRPr lang="en-GB" sz="500" b="0" i="0" kern="1200" noProof="0" dirty="0">
              <a:solidFill>
                <a:schemeClr val="bg1">
                  <a:lumMod val="65000"/>
                </a:schemeClr>
              </a:solidFill>
              <a:latin typeface="Univers for KPMG" panose="020B0603020202020204" pitchFamily="34" charset="0"/>
              <a:ea typeface="+mn-ea"/>
              <a:cs typeface="+mn-cs"/>
            </a:endParaRPr>
          </a:p>
        </p:txBody>
      </p:sp>
    </p:spTree>
    <p:extLst>
      <p:ext uri="{BB962C8B-B14F-4D97-AF65-F5344CB8AC3E}">
        <p14:creationId xmlns:p14="http://schemas.microsoft.com/office/powerpoint/2010/main" val="1299840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lient Benefit Highlight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E1A9840-D02A-5C4E-9A90-27013000E46E}"/>
              </a:ext>
            </a:extLst>
          </p:cNvPr>
          <p:cNvSpPr txBox="1"/>
          <p:nvPr userDrawn="1"/>
        </p:nvSpPr>
        <p:spPr>
          <a:xfrm>
            <a:off x="694266" y="6456841"/>
            <a:ext cx="10799233" cy="31172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0" i="0" kern="1200" noProof="0" dirty="0">
                <a:solidFill>
                  <a:schemeClr val="bg1">
                    <a:lumMod val="65000"/>
                  </a:schemeClr>
                </a:solidFill>
                <a:latin typeface="Univers for KPMG" panose="020B0603020202020204" pitchFamily="34" charset="0"/>
                <a:ea typeface="+mn-ea"/>
                <a:cs typeface="+mn-cs"/>
              </a:rPr>
              <a:t>© 2019 KPMG LLP, a Delaware limited liability partnership and the U.S. member firm of the KPMG network of independent member firms affiliated with KPMG International Cooperative (“KPMG International”), a Swiss entity. All rights reserved. </a:t>
            </a:r>
            <a:endParaRPr lang="en-GB" sz="500" b="0" i="0" kern="1200" noProof="0" dirty="0">
              <a:solidFill>
                <a:schemeClr val="bg1">
                  <a:lumMod val="65000"/>
                </a:schemeClr>
              </a:solidFill>
              <a:latin typeface="Univers for KPMG" panose="020B0603020202020204" pitchFamily="34" charset="0"/>
              <a:ea typeface="+mn-ea"/>
              <a:cs typeface="+mn-cs"/>
            </a:endParaRPr>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27102951"/>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0622"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922321" y="334541"/>
            <a:ext cx="10570925"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95133" y="330860"/>
            <a:ext cx="227187" cy="125671"/>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3" name="Titel 1">
            <a:extLst>
              <a:ext uri="{FF2B5EF4-FFF2-40B4-BE49-F238E27FC236}">
                <a16:creationId xmlns:a16="http://schemas.microsoft.com/office/drawing/2014/main" id="{0D128E79-415D-4918-A357-4FB5D81E458F}"/>
              </a:ext>
            </a:extLst>
          </p:cNvPr>
          <p:cNvSpPr>
            <a:spLocks noGrp="1"/>
          </p:cNvSpPr>
          <p:nvPr>
            <p:ph type="title" hasCustomPrompt="1"/>
          </p:nvPr>
        </p:nvSpPr>
        <p:spPr>
          <a:xfrm>
            <a:off x="695136" y="844303"/>
            <a:ext cx="10798109" cy="623778"/>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6" name="Textfeld 15">
            <a:extLst>
              <a:ext uri="{FF2B5EF4-FFF2-40B4-BE49-F238E27FC236}">
                <a16:creationId xmlns:a16="http://schemas.microsoft.com/office/drawing/2014/main" id="{0FF6092D-BCC0-4051-AB67-7CC60A252ABA}"/>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cxnSp>
        <p:nvCxnSpPr>
          <p:cNvPr id="18" name="Straight Connector 17"/>
          <p:cNvCxnSpPr/>
          <p:nvPr userDrawn="1"/>
        </p:nvCxnSpPr>
        <p:spPr>
          <a:xfrm>
            <a:off x="3989384" y="2177984"/>
            <a:ext cx="0" cy="392009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698723" y="2177984"/>
            <a:ext cx="3119893" cy="1110391"/>
          </a:xfrm>
          <a:prstGeom prst="rect">
            <a:avLst/>
          </a:prstGeom>
        </p:spPr>
        <p:txBody>
          <a:bodyPr lIns="0" rIns="0" anchor="ctr" anchorCtr="0"/>
          <a:lstStyle>
            <a:lvl1pPr algn="ctr">
              <a:lnSpc>
                <a:spcPct val="100000"/>
              </a:lnSpc>
              <a:defRPr sz="1198" b="1" i="0">
                <a:solidFill>
                  <a:schemeClr val="tx2"/>
                </a:solidFill>
                <a:latin typeface="Univers for KPMG Light" panose="020B0403020202020204" pitchFamily="34" charset="0"/>
              </a:defRPr>
            </a:lvl1pPr>
            <a:lvl2pPr>
              <a:defRPr sz="1198"/>
            </a:lvl2pPr>
            <a:lvl3pPr>
              <a:defRPr sz="1198"/>
            </a:lvl3pPr>
          </a:lstStyle>
          <a:p>
            <a:pPr lvl="0"/>
            <a:r>
              <a:rPr lang="en-GB" noProof="0" dirty="0"/>
              <a:t>Click to edit Master text format</a:t>
            </a:r>
          </a:p>
        </p:txBody>
      </p:sp>
      <p:sp>
        <p:nvSpPr>
          <p:cNvPr id="19" name="Text Placeholder 18"/>
          <p:cNvSpPr>
            <a:spLocks noGrp="1"/>
          </p:cNvSpPr>
          <p:nvPr>
            <p:ph type="body" sz="quarter" idx="22" hasCustomPrompt="1"/>
          </p:nvPr>
        </p:nvSpPr>
        <p:spPr>
          <a:xfrm>
            <a:off x="698723" y="3481841"/>
            <a:ext cx="3119893" cy="1110391"/>
          </a:xfrm>
          <a:prstGeom prst="rect">
            <a:avLst/>
          </a:prstGeom>
        </p:spPr>
        <p:txBody>
          <a:bodyPr lIns="0" rIns="0" anchor="ctr" anchorCtr="0"/>
          <a:lstStyle>
            <a:lvl1pPr algn="ctr">
              <a:lnSpc>
                <a:spcPct val="100000"/>
              </a:lnSpc>
              <a:defRPr sz="1198" b="1" i="0">
                <a:solidFill>
                  <a:schemeClr val="tx2"/>
                </a:solidFill>
                <a:latin typeface="Univers for KPMG Light" panose="020B0403020202020204" pitchFamily="34" charset="0"/>
              </a:defRPr>
            </a:lvl1pPr>
          </a:lstStyle>
          <a:p>
            <a:pPr lvl="0"/>
            <a:r>
              <a:rPr lang="en-GB" noProof="0" dirty="0"/>
              <a:t>Click to edit Master text format</a:t>
            </a:r>
          </a:p>
        </p:txBody>
      </p:sp>
      <p:sp>
        <p:nvSpPr>
          <p:cNvPr id="21" name="Text Placeholder 20"/>
          <p:cNvSpPr>
            <a:spLocks noGrp="1"/>
          </p:cNvSpPr>
          <p:nvPr>
            <p:ph type="body" sz="quarter" idx="23" hasCustomPrompt="1"/>
          </p:nvPr>
        </p:nvSpPr>
        <p:spPr>
          <a:xfrm>
            <a:off x="698723" y="4786880"/>
            <a:ext cx="3119893" cy="1110391"/>
          </a:xfrm>
          <a:prstGeom prst="rect">
            <a:avLst/>
          </a:prstGeom>
        </p:spPr>
        <p:txBody>
          <a:bodyPr lIns="0" rIns="0" anchor="ctr" anchorCtr="0"/>
          <a:lstStyle>
            <a:lvl1pPr algn="ctr">
              <a:lnSpc>
                <a:spcPct val="100000"/>
              </a:lnSpc>
              <a:defRPr sz="1198" b="1" i="0">
                <a:solidFill>
                  <a:schemeClr val="tx2"/>
                </a:solidFill>
                <a:latin typeface="Univers for KPMG Light" panose="020B0403020202020204" pitchFamily="34" charset="0"/>
              </a:defRPr>
            </a:lvl1pPr>
          </a:lstStyle>
          <a:p>
            <a:pPr lvl="0"/>
            <a:r>
              <a:rPr lang="en-GB" noProof="0" dirty="0"/>
              <a:t>Click to edit Master text format</a:t>
            </a:r>
          </a:p>
        </p:txBody>
      </p:sp>
      <p:sp>
        <p:nvSpPr>
          <p:cNvPr id="23" name="Text Placeholder 22"/>
          <p:cNvSpPr>
            <a:spLocks noGrp="1"/>
          </p:cNvSpPr>
          <p:nvPr>
            <p:ph type="body" sz="quarter" idx="24"/>
          </p:nvPr>
        </p:nvSpPr>
        <p:spPr>
          <a:xfrm>
            <a:off x="4238833" y="2177985"/>
            <a:ext cx="7253751" cy="1110391"/>
          </a:xfrm>
          <a:prstGeom prst="rect">
            <a:avLst/>
          </a:prstGeom>
        </p:spPr>
        <p:txBody>
          <a:bodyPr lIns="54000" tIns="54000" rIns="54000" bIns="54000" anchor="ctr" anchorCtr="0"/>
          <a:lstStyle>
            <a:lvl1pPr>
              <a:lnSpc>
                <a:spcPct val="100000"/>
              </a:lnSpc>
              <a:defRPr sz="855" b="0" i="0">
                <a:latin typeface="Univers for KPMG" panose="020B0603020202020204" pitchFamily="34" charset="0"/>
              </a:defRPr>
            </a:lvl1pPr>
            <a:lvl2pPr>
              <a:lnSpc>
                <a:spcPct val="100000"/>
              </a:lnSpc>
              <a:defRPr sz="855" b="0" i="0">
                <a:latin typeface="Univers for KPMG" panose="020B0603020202020204" pitchFamily="34" charset="0"/>
              </a:defRPr>
            </a:lvl2pPr>
            <a:lvl3pPr>
              <a:lnSpc>
                <a:spcPct val="100000"/>
              </a:lnSpc>
              <a:defRPr sz="855" b="0" i="0">
                <a:latin typeface="Univers for KPMG" panose="020B0603020202020204" pitchFamily="34" charset="0"/>
              </a:defRPr>
            </a:lvl3pPr>
            <a:lvl4pPr>
              <a:lnSpc>
                <a:spcPct val="100000"/>
              </a:lnSpc>
              <a:defRPr sz="855" b="0" i="0">
                <a:latin typeface="Univers for KPMG" panose="020B0603020202020204" pitchFamily="34" charset="0"/>
              </a:defRPr>
            </a:lvl4pPr>
            <a:lvl5pPr>
              <a:lnSpc>
                <a:spcPct val="100000"/>
              </a:lnSpc>
              <a:defRPr sz="855" b="0" i="0">
                <a:latin typeface="Univers for KPMG"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4"/>
          <p:cNvSpPr>
            <a:spLocks noGrp="1"/>
          </p:cNvSpPr>
          <p:nvPr>
            <p:ph type="body" sz="quarter" idx="25"/>
          </p:nvPr>
        </p:nvSpPr>
        <p:spPr>
          <a:xfrm>
            <a:off x="4238833" y="3481841"/>
            <a:ext cx="7253751" cy="1110391"/>
          </a:xfrm>
          <a:prstGeom prst="rect">
            <a:avLst/>
          </a:prstGeom>
        </p:spPr>
        <p:txBody>
          <a:bodyPr lIns="54000" tIns="54000" rIns="54000" bIns="54000" anchor="ctr" anchorCtr="0"/>
          <a:lstStyle>
            <a:lvl1pPr>
              <a:lnSpc>
                <a:spcPct val="100000"/>
              </a:lnSpc>
              <a:defRPr sz="855" b="0" i="0">
                <a:latin typeface="Univers for KPMG" panose="020B0603020202020204" pitchFamily="34" charset="0"/>
              </a:defRPr>
            </a:lvl1pPr>
            <a:lvl2pPr>
              <a:lnSpc>
                <a:spcPct val="100000"/>
              </a:lnSpc>
              <a:defRPr sz="855" b="0" i="0">
                <a:latin typeface="Univers for KPMG" panose="020B0603020202020204" pitchFamily="34" charset="0"/>
              </a:defRPr>
            </a:lvl2pPr>
            <a:lvl3pPr>
              <a:lnSpc>
                <a:spcPct val="100000"/>
              </a:lnSpc>
              <a:defRPr sz="855" b="0" i="0">
                <a:latin typeface="Univers for KPMG" panose="020B0603020202020204" pitchFamily="34" charset="0"/>
              </a:defRPr>
            </a:lvl3pPr>
            <a:lvl4pPr>
              <a:lnSpc>
                <a:spcPct val="100000"/>
              </a:lnSpc>
              <a:defRPr sz="855" b="0" i="0">
                <a:latin typeface="Univers for KPMG" panose="020B0603020202020204" pitchFamily="34" charset="0"/>
              </a:defRPr>
            </a:lvl4pPr>
            <a:lvl5pPr>
              <a:lnSpc>
                <a:spcPct val="100000"/>
              </a:lnSpc>
              <a:defRPr sz="855" b="0" i="0">
                <a:latin typeface="Univers for KPMG"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26"/>
          <p:cNvSpPr>
            <a:spLocks noGrp="1"/>
          </p:cNvSpPr>
          <p:nvPr>
            <p:ph type="body" sz="quarter" idx="26"/>
          </p:nvPr>
        </p:nvSpPr>
        <p:spPr>
          <a:xfrm>
            <a:off x="4239495" y="4786880"/>
            <a:ext cx="7253751" cy="1110391"/>
          </a:xfrm>
          <a:prstGeom prst="rect">
            <a:avLst/>
          </a:prstGeom>
        </p:spPr>
        <p:txBody>
          <a:bodyPr lIns="54000" tIns="54000" rIns="54000" bIns="54000" anchor="ctr" anchorCtr="0"/>
          <a:lstStyle>
            <a:lvl1pPr>
              <a:lnSpc>
                <a:spcPct val="100000"/>
              </a:lnSpc>
              <a:defRPr sz="855" b="0" i="0">
                <a:latin typeface="Univers for KPMG" panose="020B0603020202020204" pitchFamily="34" charset="0"/>
              </a:defRPr>
            </a:lvl1pPr>
            <a:lvl2pPr>
              <a:lnSpc>
                <a:spcPct val="100000"/>
              </a:lnSpc>
              <a:defRPr sz="855" b="0" i="0">
                <a:latin typeface="Univers for KPMG" panose="020B0603020202020204" pitchFamily="34" charset="0"/>
              </a:defRPr>
            </a:lvl2pPr>
            <a:lvl3pPr>
              <a:lnSpc>
                <a:spcPct val="100000"/>
              </a:lnSpc>
              <a:defRPr sz="855" b="0" i="0">
                <a:latin typeface="Univers for KPMG" panose="020B0603020202020204" pitchFamily="34" charset="0"/>
              </a:defRPr>
            </a:lvl3pPr>
            <a:lvl4pPr>
              <a:lnSpc>
                <a:spcPct val="100000"/>
              </a:lnSpc>
              <a:defRPr sz="855" b="0" i="0">
                <a:latin typeface="Univers for KPMG" panose="020B0603020202020204" pitchFamily="34" charset="0"/>
              </a:defRPr>
            </a:lvl4pPr>
            <a:lvl5pPr>
              <a:lnSpc>
                <a:spcPct val="100000"/>
              </a:lnSpc>
              <a:defRPr sz="855" b="0" i="0">
                <a:latin typeface="Univers for KPMG"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422134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lient Benefit Highligh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65586937"/>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1646"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922321" y="334541"/>
            <a:ext cx="10570925" cy="122309"/>
          </a:xfrm>
          <a:prstGeom prst="rect">
            <a:avLst/>
          </a:prstGeom>
        </p:spPr>
        <p:txBody>
          <a:bodyPr vert="horz" lIns="0" tIns="0" rIns="0" bIns="7200" anchor="b" anchorCtr="0"/>
          <a:lstStyle>
            <a:lvl1pPr>
              <a:lnSpc>
                <a:spcPts val="769"/>
              </a:lnSpc>
              <a:tabLst>
                <a:tab pos="105209" algn="l"/>
              </a:tabLst>
              <a:defRPr sz="599" cap="all" spc="47" baseline="0">
                <a:solidFill>
                  <a:schemeClr val="tx1"/>
                </a:solidFill>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95133" y="330860"/>
            <a:ext cx="227187" cy="125671"/>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Arial"/>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3" name="Titel 1">
            <a:extLst>
              <a:ext uri="{FF2B5EF4-FFF2-40B4-BE49-F238E27FC236}">
                <a16:creationId xmlns:a16="http://schemas.microsoft.com/office/drawing/2014/main" id="{0D128E79-415D-4918-A357-4FB5D81E458F}"/>
              </a:ext>
            </a:extLst>
          </p:cNvPr>
          <p:cNvSpPr>
            <a:spLocks noGrp="1"/>
          </p:cNvSpPr>
          <p:nvPr>
            <p:ph type="title" hasCustomPrompt="1"/>
          </p:nvPr>
        </p:nvSpPr>
        <p:spPr>
          <a:xfrm>
            <a:off x="695136" y="844303"/>
            <a:ext cx="10798109" cy="623778"/>
          </a:xfrm>
          <a:prstGeom prst="rect">
            <a:avLst/>
          </a:prstGeom>
        </p:spPr>
        <p:txBody>
          <a:bodyPr vert="horz" lIns="0" tIns="0" rIns="0" bIns="0"/>
          <a:lstStyle>
            <a:lvl1pPr>
              <a:lnSpc>
                <a:spcPts val="4255"/>
              </a:lnSpc>
              <a:defRPr sz="4619" b="0" i="0">
                <a:solidFill>
                  <a:srgbClr val="00338D"/>
                </a:solidFill>
                <a:latin typeface="KPMG Extralight"/>
                <a:cs typeface="KPMG Extralight"/>
              </a:defRPr>
            </a:lvl1pPr>
          </a:lstStyle>
          <a:p>
            <a:pPr lvl="0"/>
            <a:r>
              <a:rPr lang="en-GB" noProof="0" dirty="0"/>
              <a:t>Master title format</a:t>
            </a:r>
          </a:p>
        </p:txBody>
      </p:sp>
      <p:sp>
        <p:nvSpPr>
          <p:cNvPr id="16" name="Textfeld 15">
            <a:extLst>
              <a:ext uri="{FF2B5EF4-FFF2-40B4-BE49-F238E27FC236}">
                <a16:creationId xmlns:a16="http://schemas.microsoft.com/office/drawing/2014/main" id="{0FF6092D-BCC0-4051-AB67-7CC60A252ABA}"/>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noProof="0" smtClean="0">
                <a:solidFill>
                  <a:srgbClr val="000000"/>
                </a:solidFill>
                <a:cs typeface="Arial"/>
              </a:rPr>
              <a:pPr algn="r" defTabSz="554275">
                <a:defRPr/>
              </a:pPr>
              <a:t>‹#›</a:t>
            </a:fld>
            <a:endParaRPr lang="en-GB" sz="599" noProof="0" dirty="0">
              <a:solidFill>
                <a:srgbClr val="000000"/>
              </a:solidFill>
              <a:cs typeface="Arial"/>
            </a:endParaRPr>
          </a:p>
        </p:txBody>
      </p:sp>
      <p:cxnSp>
        <p:nvCxnSpPr>
          <p:cNvPr id="18" name="Straight Connector 17"/>
          <p:cNvCxnSpPr/>
          <p:nvPr userDrawn="1"/>
        </p:nvCxnSpPr>
        <p:spPr>
          <a:xfrm>
            <a:off x="3989384" y="2177984"/>
            <a:ext cx="0" cy="392009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698723" y="2177984"/>
            <a:ext cx="3119893" cy="894541"/>
          </a:xfrm>
          <a:prstGeom prst="rect">
            <a:avLst/>
          </a:prstGeom>
        </p:spPr>
        <p:txBody>
          <a:bodyPr lIns="0" rIns="0" anchor="ctr" anchorCtr="0"/>
          <a:lstStyle>
            <a:lvl1pPr algn="ctr">
              <a:lnSpc>
                <a:spcPct val="100000"/>
              </a:lnSpc>
              <a:defRPr sz="1198" b="1">
                <a:solidFill>
                  <a:schemeClr val="tx2"/>
                </a:solidFill>
              </a:defRPr>
            </a:lvl1pPr>
            <a:lvl2pPr>
              <a:defRPr sz="1198"/>
            </a:lvl2pPr>
            <a:lvl3pPr>
              <a:defRPr sz="1198"/>
            </a:lvl3pPr>
          </a:lstStyle>
          <a:p>
            <a:pPr lvl="0"/>
            <a:r>
              <a:rPr lang="en-GB" noProof="0" dirty="0"/>
              <a:t>Click to edit Master text format</a:t>
            </a:r>
          </a:p>
        </p:txBody>
      </p:sp>
      <p:sp>
        <p:nvSpPr>
          <p:cNvPr id="19" name="Text Placeholder 18"/>
          <p:cNvSpPr>
            <a:spLocks noGrp="1"/>
          </p:cNvSpPr>
          <p:nvPr>
            <p:ph type="body" sz="quarter" idx="22" hasCustomPrompt="1"/>
          </p:nvPr>
        </p:nvSpPr>
        <p:spPr>
          <a:xfrm>
            <a:off x="698723" y="3182135"/>
            <a:ext cx="3119893" cy="894541"/>
          </a:xfrm>
          <a:prstGeom prst="rect">
            <a:avLst/>
          </a:prstGeom>
        </p:spPr>
        <p:txBody>
          <a:bodyPr lIns="0" rIns="0" anchor="ctr" anchorCtr="0"/>
          <a:lstStyle>
            <a:lvl1pPr algn="ctr">
              <a:lnSpc>
                <a:spcPct val="100000"/>
              </a:lnSpc>
              <a:defRPr sz="1198" b="1">
                <a:solidFill>
                  <a:schemeClr val="tx2"/>
                </a:solidFill>
              </a:defRPr>
            </a:lvl1pPr>
          </a:lstStyle>
          <a:p>
            <a:pPr lvl="0"/>
            <a:r>
              <a:rPr lang="en-GB" noProof="0" dirty="0"/>
              <a:t>Click to edit Master text format</a:t>
            </a:r>
          </a:p>
        </p:txBody>
      </p:sp>
      <p:sp>
        <p:nvSpPr>
          <p:cNvPr id="21" name="Text Placeholder 20"/>
          <p:cNvSpPr>
            <a:spLocks noGrp="1"/>
          </p:cNvSpPr>
          <p:nvPr>
            <p:ph type="body" sz="quarter" idx="23" hasCustomPrompt="1"/>
          </p:nvPr>
        </p:nvSpPr>
        <p:spPr>
          <a:xfrm>
            <a:off x="698723" y="4186285"/>
            <a:ext cx="3119893" cy="894541"/>
          </a:xfrm>
          <a:prstGeom prst="rect">
            <a:avLst/>
          </a:prstGeom>
        </p:spPr>
        <p:txBody>
          <a:bodyPr lIns="0" rIns="0" anchor="ctr" anchorCtr="0"/>
          <a:lstStyle>
            <a:lvl1pPr algn="ctr">
              <a:lnSpc>
                <a:spcPct val="100000"/>
              </a:lnSpc>
              <a:defRPr sz="1198" b="1">
                <a:solidFill>
                  <a:schemeClr val="tx2"/>
                </a:solidFill>
              </a:defRPr>
            </a:lvl1pPr>
          </a:lstStyle>
          <a:p>
            <a:pPr lvl="0"/>
            <a:r>
              <a:rPr lang="en-GB" noProof="0" dirty="0"/>
              <a:t>Click to edit Master text format</a:t>
            </a:r>
          </a:p>
        </p:txBody>
      </p:sp>
      <p:sp>
        <p:nvSpPr>
          <p:cNvPr id="23" name="Text Placeholder 22"/>
          <p:cNvSpPr>
            <a:spLocks noGrp="1"/>
          </p:cNvSpPr>
          <p:nvPr>
            <p:ph type="body" sz="quarter" idx="24"/>
          </p:nvPr>
        </p:nvSpPr>
        <p:spPr>
          <a:xfrm>
            <a:off x="4238833" y="2177985"/>
            <a:ext cx="7253751" cy="894541"/>
          </a:xfrm>
          <a:prstGeom prst="rect">
            <a:avLst/>
          </a:prstGeom>
        </p:spPr>
        <p:txBody>
          <a:bodyPr lIns="54000" tIns="54000" rIns="54000" bIns="54000" anchor="ctr" anchorCtr="0"/>
          <a:lstStyle>
            <a:lvl1pPr>
              <a:lnSpc>
                <a:spcPct val="100000"/>
              </a:lnSpc>
              <a:defRPr sz="855"/>
            </a:lvl1pPr>
            <a:lvl2pPr>
              <a:lnSpc>
                <a:spcPct val="100000"/>
              </a:lnSpc>
              <a:defRPr sz="855"/>
            </a:lvl2pPr>
            <a:lvl3pPr>
              <a:lnSpc>
                <a:spcPct val="100000"/>
              </a:lnSpc>
              <a:defRPr sz="855"/>
            </a:lvl3pPr>
            <a:lvl4pPr>
              <a:lnSpc>
                <a:spcPct val="100000"/>
              </a:lnSpc>
              <a:defRPr sz="855"/>
            </a:lvl4pPr>
            <a:lvl5pPr>
              <a:lnSpc>
                <a:spcPct val="100000"/>
              </a:lnSpc>
              <a:defRPr sz="8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4"/>
          <p:cNvSpPr>
            <a:spLocks noGrp="1"/>
          </p:cNvSpPr>
          <p:nvPr>
            <p:ph type="body" sz="quarter" idx="25"/>
          </p:nvPr>
        </p:nvSpPr>
        <p:spPr>
          <a:xfrm>
            <a:off x="4238833" y="3182135"/>
            <a:ext cx="7253751" cy="894541"/>
          </a:xfrm>
          <a:prstGeom prst="rect">
            <a:avLst/>
          </a:prstGeom>
        </p:spPr>
        <p:txBody>
          <a:bodyPr lIns="54000" tIns="54000" rIns="54000" bIns="54000" anchor="ctr" anchorCtr="0"/>
          <a:lstStyle>
            <a:lvl1pPr>
              <a:lnSpc>
                <a:spcPct val="100000"/>
              </a:lnSpc>
              <a:defRPr sz="855"/>
            </a:lvl1pPr>
            <a:lvl2pPr>
              <a:lnSpc>
                <a:spcPct val="100000"/>
              </a:lnSpc>
              <a:defRPr sz="855"/>
            </a:lvl2pPr>
            <a:lvl3pPr>
              <a:lnSpc>
                <a:spcPct val="100000"/>
              </a:lnSpc>
              <a:defRPr sz="855"/>
            </a:lvl3pPr>
            <a:lvl4pPr>
              <a:lnSpc>
                <a:spcPct val="100000"/>
              </a:lnSpc>
              <a:defRPr sz="855"/>
            </a:lvl4pPr>
            <a:lvl5pPr>
              <a:lnSpc>
                <a:spcPct val="100000"/>
              </a:lnSpc>
              <a:defRPr sz="8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26"/>
          <p:cNvSpPr>
            <a:spLocks noGrp="1"/>
          </p:cNvSpPr>
          <p:nvPr>
            <p:ph type="body" sz="quarter" idx="26"/>
          </p:nvPr>
        </p:nvSpPr>
        <p:spPr>
          <a:xfrm>
            <a:off x="4239495" y="4186284"/>
            <a:ext cx="7253751" cy="894541"/>
          </a:xfrm>
          <a:prstGeom prst="rect">
            <a:avLst/>
          </a:prstGeom>
        </p:spPr>
        <p:txBody>
          <a:bodyPr lIns="54000" tIns="54000" rIns="54000" bIns="54000" anchor="ctr" anchorCtr="0"/>
          <a:lstStyle>
            <a:lvl1pPr>
              <a:lnSpc>
                <a:spcPct val="100000"/>
              </a:lnSpc>
              <a:defRPr sz="855"/>
            </a:lvl1pPr>
            <a:lvl2pPr>
              <a:lnSpc>
                <a:spcPct val="100000"/>
              </a:lnSpc>
              <a:defRPr sz="855"/>
            </a:lvl2pPr>
            <a:lvl3pPr>
              <a:lnSpc>
                <a:spcPct val="100000"/>
              </a:lnSpc>
              <a:defRPr sz="855"/>
            </a:lvl3pPr>
            <a:lvl4pPr>
              <a:lnSpc>
                <a:spcPct val="100000"/>
              </a:lnSpc>
              <a:defRPr sz="855"/>
            </a:lvl4pPr>
            <a:lvl5pPr>
              <a:lnSpc>
                <a:spcPct val="100000"/>
              </a:lnSpc>
              <a:defRPr sz="85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quarter" idx="27" hasCustomPrompt="1"/>
          </p:nvPr>
        </p:nvSpPr>
        <p:spPr>
          <a:xfrm>
            <a:off x="698723" y="5190434"/>
            <a:ext cx="3119893" cy="894844"/>
          </a:xfrm>
          <a:prstGeom prst="rect">
            <a:avLst/>
          </a:prstGeom>
        </p:spPr>
        <p:txBody>
          <a:bodyPr lIns="0" rIns="0" anchor="ctr" anchorCtr="0"/>
          <a:lstStyle>
            <a:lvl1pPr algn="ctr">
              <a:lnSpc>
                <a:spcPct val="100000"/>
              </a:lnSpc>
              <a:defRPr sz="1198" b="1">
                <a:solidFill>
                  <a:schemeClr val="tx2"/>
                </a:solidFill>
              </a:defRPr>
            </a:lvl1pPr>
            <a:lvl2pPr>
              <a:defRPr sz="1198" b="1">
                <a:solidFill>
                  <a:schemeClr val="tx2"/>
                </a:solidFill>
              </a:defRPr>
            </a:lvl2pPr>
            <a:lvl3pPr>
              <a:defRPr sz="1198" b="1">
                <a:solidFill>
                  <a:schemeClr val="tx2"/>
                </a:solidFill>
              </a:defRPr>
            </a:lvl3pPr>
            <a:lvl4pPr>
              <a:defRPr sz="1198" b="1">
                <a:solidFill>
                  <a:schemeClr val="tx2"/>
                </a:solidFill>
              </a:defRPr>
            </a:lvl4pPr>
            <a:lvl5pPr>
              <a:defRPr sz="1198" b="1">
                <a:solidFill>
                  <a:schemeClr val="tx2"/>
                </a:solidFill>
              </a:defRPr>
            </a:lvl5pPr>
          </a:lstStyle>
          <a:p>
            <a:pPr lvl="0"/>
            <a:r>
              <a:rPr lang="en-GB" noProof="0" dirty="0"/>
              <a:t>Click to edit Master text format</a:t>
            </a:r>
            <a:endParaRPr lang="en-GB" dirty="0"/>
          </a:p>
        </p:txBody>
      </p:sp>
      <p:sp>
        <p:nvSpPr>
          <p:cNvPr id="6" name="Text Placeholder 5"/>
          <p:cNvSpPr>
            <a:spLocks noGrp="1"/>
          </p:cNvSpPr>
          <p:nvPr>
            <p:ph type="body" sz="quarter" idx="28"/>
          </p:nvPr>
        </p:nvSpPr>
        <p:spPr>
          <a:xfrm>
            <a:off x="4239495" y="5190434"/>
            <a:ext cx="7253751" cy="894844"/>
          </a:xfrm>
          <a:prstGeom prst="rect">
            <a:avLst/>
          </a:prstGeom>
        </p:spPr>
        <p:txBody>
          <a:bodyPr lIns="54000" tIns="54000" rIns="54000" bIns="54000" anchor="ctr" anchorCtr="0"/>
          <a:lstStyle>
            <a:lvl1pPr algn="l" defTabSz="554275" rtl="0" eaLnBrk="1" latinLnBrk="0" hangingPunct="1">
              <a:lnSpc>
                <a:spcPct val="100000"/>
              </a:lnSpc>
              <a:defRPr lang="en-US" sz="855" b="0" i="0" kern="0" spc="0" noProof="0" dirty="0" smtClean="0">
                <a:solidFill>
                  <a:schemeClr val="tx1"/>
                </a:solidFill>
                <a:latin typeface="Arial"/>
                <a:ea typeface="+mn-ea"/>
                <a:cs typeface="Arial" pitchFamily="34" charset="0"/>
              </a:defRPr>
            </a:lvl1pPr>
            <a:lvl2pPr algn="l" defTabSz="554275" rtl="0" eaLnBrk="1" latinLnBrk="0" hangingPunct="1">
              <a:lnSpc>
                <a:spcPct val="100000"/>
              </a:lnSpc>
              <a:defRPr lang="en-US" sz="855" b="0" i="0" kern="0" spc="0" noProof="0" dirty="0" smtClean="0">
                <a:solidFill>
                  <a:schemeClr val="tx1"/>
                </a:solidFill>
                <a:latin typeface="Arial"/>
                <a:ea typeface="+mn-ea"/>
                <a:cs typeface="Arial" pitchFamily="34" charset="0"/>
              </a:defRPr>
            </a:lvl2pPr>
            <a:lvl3pPr algn="l" defTabSz="554275" rtl="0" eaLnBrk="1" latinLnBrk="0" hangingPunct="1">
              <a:lnSpc>
                <a:spcPct val="100000"/>
              </a:lnSpc>
              <a:defRPr lang="en-US" sz="855" b="0" i="0" kern="0" spc="0" noProof="0" dirty="0" smtClean="0">
                <a:solidFill>
                  <a:schemeClr val="tx1"/>
                </a:solidFill>
                <a:latin typeface="Arial"/>
                <a:ea typeface="+mn-ea"/>
                <a:cs typeface="Arial" pitchFamily="34" charset="0"/>
              </a:defRPr>
            </a:lvl3pPr>
            <a:lvl4pPr algn="l" defTabSz="554275" rtl="0" eaLnBrk="1" latinLnBrk="0" hangingPunct="1">
              <a:lnSpc>
                <a:spcPct val="100000"/>
              </a:lnSpc>
              <a:defRPr lang="en-US" sz="855" b="0" i="0" kern="0" spc="0" noProof="0" dirty="0" smtClean="0">
                <a:solidFill>
                  <a:schemeClr val="tx1"/>
                </a:solidFill>
                <a:latin typeface="Arial"/>
                <a:ea typeface="+mn-ea"/>
                <a:cs typeface="Arial" pitchFamily="34" charset="0"/>
              </a:defRPr>
            </a:lvl4pPr>
            <a:lvl5pPr algn="l" defTabSz="554275" rtl="0" eaLnBrk="1" latinLnBrk="0" hangingPunct="1">
              <a:lnSpc>
                <a:spcPct val="100000"/>
              </a:lnSpc>
              <a:defRPr lang="de-CH" sz="855" b="0" i="0" kern="0" spc="0" noProof="0" dirty="0" smtClean="0">
                <a:solidFill>
                  <a:schemeClr val="tx1"/>
                </a:solidFill>
                <a:latin typeface="Arial"/>
                <a:ea typeface="+mn-ea"/>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624833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oseite_Text_Farbig">
    <p:bg>
      <p:bgPr>
        <a:solidFill>
          <a:srgbClr val="FFC000"/>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72084475"/>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267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0" name="Gerade Verbindung 3">
            <a:extLst>
              <a:ext uri="{FF2B5EF4-FFF2-40B4-BE49-F238E27FC236}">
                <a16:creationId xmlns:a16="http://schemas.microsoft.com/office/drawing/2014/main" id="{C5A0A795-23E2-4C0C-B479-131EAF12EEB5}"/>
              </a:ext>
            </a:extLst>
          </p:cNvPr>
          <p:cNvCxnSpPr>
            <a:cxnSpLocks/>
          </p:cNvCxnSpPr>
          <p:nvPr userDrawn="1"/>
        </p:nvCxnSpPr>
        <p:spPr>
          <a:xfrm>
            <a:off x="695134" y="587580"/>
            <a:ext cx="10798111"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89B7E264-A7B4-45CB-A9E6-1A97ECD14BEC}"/>
              </a:ext>
            </a:extLst>
          </p:cNvPr>
          <p:cNvSpPr>
            <a:spLocks noGrp="1"/>
          </p:cNvSpPr>
          <p:nvPr>
            <p:ph type="body" sz="quarter" idx="19" hasCustomPrompt="1"/>
          </p:nvPr>
        </p:nvSpPr>
        <p:spPr>
          <a:xfrm>
            <a:off x="922321" y="334541"/>
            <a:ext cx="10570925" cy="122309"/>
          </a:xfrm>
          <a:prstGeom prst="rect">
            <a:avLst/>
          </a:prstGeom>
        </p:spPr>
        <p:txBody>
          <a:bodyPr vert="horz" lIns="0" tIns="0" rIns="0" bIns="7200" anchor="b" anchorCtr="0"/>
          <a:lstStyle>
            <a:lvl1pPr>
              <a:lnSpc>
                <a:spcPts val="769"/>
              </a:lnSpc>
              <a:tabLst>
                <a:tab pos="105209" algn="l"/>
              </a:tabLst>
              <a:defRPr sz="599" cap="all" spc="47" baseline="0">
                <a:solidFill>
                  <a:schemeClr val="bg1"/>
                </a:solidFill>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2" name="Textplatzhalter 2">
            <a:extLst>
              <a:ext uri="{FF2B5EF4-FFF2-40B4-BE49-F238E27FC236}">
                <a16:creationId xmlns:a16="http://schemas.microsoft.com/office/drawing/2014/main" id="{FD74D45F-C8B3-4F84-8624-5C95DC0EFD71}"/>
              </a:ext>
            </a:extLst>
          </p:cNvPr>
          <p:cNvSpPr>
            <a:spLocks noGrp="1"/>
          </p:cNvSpPr>
          <p:nvPr>
            <p:ph type="body" sz="quarter" idx="20" hasCustomPrompt="1"/>
          </p:nvPr>
        </p:nvSpPr>
        <p:spPr>
          <a:xfrm>
            <a:off x="695133" y="330859"/>
            <a:ext cx="227187" cy="135316"/>
          </a:xfrm>
          <a:prstGeom prst="rect">
            <a:avLst/>
          </a:prstGeom>
        </p:spPr>
        <p:txBody>
          <a:bodyPr vert="horz" lIns="0" tIns="0" rIns="0" bIns="7200" anchor="b" anchorCtr="0"/>
          <a:lstStyle>
            <a:lvl1pPr>
              <a:lnSpc>
                <a:spcPts val="769"/>
              </a:lnSpc>
              <a:defRPr lang="de-DE" sz="599" b="0" i="0" kern="0" spc="47" noProof="0" dirty="0">
                <a:solidFill>
                  <a:schemeClr val="bg1"/>
                </a:solidFill>
                <a:latin typeface="Arial"/>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3" name="Titel 1">
            <a:extLst>
              <a:ext uri="{FF2B5EF4-FFF2-40B4-BE49-F238E27FC236}">
                <a16:creationId xmlns:a16="http://schemas.microsoft.com/office/drawing/2014/main" id="{869A99A9-2074-46F6-8F7E-B1B0F6A275CF}"/>
              </a:ext>
            </a:extLst>
          </p:cNvPr>
          <p:cNvSpPr>
            <a:spLocks noGrp="1"/>
          </p:cNvSpPr>
          <p:nvPr>
            <p:ph type="title" hasCustomPrompt="1"/>
          </p:nvPr>
        </p:nvSpPr>
        <p:spPr>
          <a:xfrm>
            <a:off x="695136" y="844304"/>
            <a:ext cx="10798109" cy="1212233"/>
          </a:xfrm>
          <a:prstGeom prst="rect">
            <a:avLst/>
          </a:prstGeom>
        </p:spPr>
        <p:txBody>
          <a:bodyPr vert="horz" lIns="0" tIns="0" rIns="0" bIns="0"/>
          <a:lstStyle>
            <a:lvl1pPr>
              <a:lnSpc>
                <a:spcPts val="4255"/>
              </a:lnSpc>
              <a:defRPr sz="4619" b="0" i="0">
                <a:solidFill>
                  <a:schemeClr val="bg1"/>
                </a:solidFill>
                <a:latin typeface="KPMG Extralight"/>
                <a:cs typeface="KPMG Extralight"/>
              </a:defRPr>
            </a:lvl1pPr>
          </a:lstStyle>
          <a:p>
            <a:pPr lvl="0"/>
            <a:r>
              <a:rPr lang="en-GB" noProof="0" dirty="0"/>
              <a:t>Master title format</a:t>
            </a:r>
          </a:p>
        </p:txBody>
      </p:sp>
      <p:sp>
        <p:nvSpPr>
          <p:cNvPr id="16" name="Textfeld 15">
            <a:extLst>
              <a:ext uri="{FF2B5EF4-FFF2-40B4-BE49-F238E27FC236}">
                <a16:creationId xmlns:a16="http://schemas.microsoft.com/office/drawing/2014/main" id="{FFD86CA9-7FAD-4274-8016-943BA0E61BB4}"/>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noProof="0" smtClean="0">
                <a:solidFill>
                  <a:schemeClr val="bg1"/>
                </a:solidFill>
                <a:cs typeface="Arial"/>
              </a:rPr>
              <a:pPr algn="r" defTabSz="554275">
                <a:defRPr/>
              </a:pPr>
              <a:t>‹#›</a:t>
            </a:fld>
            <a:endParaRPr lang="en-GB" sz="599" noProof="0" dirty="0">
              <a:solidFill>
                <a:schemeClr val="bg1"/>
              </a:solidFill>
              <a:cs typeface="Arial"/>
            </a:endParaRPr>
          </a:p>
        </p:txBody>
      </p:sp>
    </p:spTree>
    <p:extLst>
      <p:ext uri="{BB962C8B-B14F-4D97-AF65-F5344CB8AC3E}">
        <p14:creationId xmlns:p14="http://schemas.microsoft.com/office/powerpoint/2010/main" val="15346148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00338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3C985-EA50-8F42-910C-93CB0DB6D25E}"/>
              </a:ext>
            </a:extLst>
          </p:cNvPr>
          <p:cNvSpPr/>
          <p:nvPr userDrawn="1"/>
        </p:nvSpPr>
        <p:spPr>
          <a:xfrm>
            <a:off x="0" y="0"/>
            <a:ext cx="12192000" cy="2131695"/>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5" name="Rectangle 14">
            <a:extLst>
              <a:ext uri="{FF2B5EF4-FFF2-40B4-BE49-F238E27FC236}">
                <a16:creationId xmlns:a16="http://schemas.microsoft.com/office/drawing/2014/main" id="{5896DB9C-F4F3-FA45-BBC9-02FC6A709A97}"/>
              </a:ext>
            </a:extLst>
          </p:cNvPr>
          <p:cNvSpPr/>
          <p:nvPr userDrawn="1"/>
        </p:nvSpPr>
        <p:spPr>
          <a:xfrm>
            <a:off x="1150247" y="3088070"/>
            <a:ext cx="9189095" cy="458742"/>
          </a:xfrm>
          <a:prstGeom prst="rect">
            <a:avLst/>
          </a:prstGeom>
          <a:no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274320" tIns="45720" rIns="45720" bIns="45720" rtlCol="0" anchor="ctr" anchorCtr="0"/>
          <a:lstStyle/>
          <a:p>
            <a:endParaRPr lang="en-US" sz="1100" b="1" dirty="0">
              <a:solidFill>
                <a:schemeClr val="bg1">
                  <a:lumMod val="100000"/>
                </a:schemeClr>
              </a:solidFill>
            </a:endParaRPr>
          </a:p>
        </p:txBody>
      </p:sp>
      <p:sp>
        <p:nvSpPr>
          <p:cNvPr id="16" name="Diamond 15">
            <a:extLst>
              <a:ext uri="{FF2B5EF4-FFF2-40B4-BE49-F238E27FC236}">
                <a16:creationId xmlns:a16="http://schemas.microsoft.com/office/drawing/2014/main" id="{C6C54E11-8DBE-1947-9F06-6EB3DA0153A7}"/>
              </a:ext>
            </a:extLst>
          </p:cNvPr>
          <p:cNvSpPr/>
          <p:nvPr userDrawn="1"/>
        </p:nvSpPr>
        <p:spPr>
          <a:xfrm>
            <a:off x="843867" y="2859078"/>
            <a:ext cx="612760" cy="459571"/>
          </a:xfrm>
          <a:prstGeom prst="diamond">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2500"/>
              </a:lnSpc>
            </a:pPr>
            <a:r>
              <a:rPr lang="en-US" sz="1600" b="0" dirty="0">
                <a:solidFill>
                  <a:prstClr val="white"/>
                </a:solidFill>
                <a:latin typeface="+mn-lt"/>
              </a:rPr>
              <a:t>1</a:t>
            </a:r>
          </a:p>
        </p:txBody>
      </p:sp>
      <p:sp>
        <p:nvSpPr>
          <p:cNvPr id="17" name="Freeform 5">
            <a:extLst>
              <a:ext uri="{FF2B5EF4-FFF2-40B4-BE49-F238E27FC236}">
                <a16:creationId xmlns:a16="http://schemas.microsoft.com/office/drawing/2014/main" id="{E28BA1D9-12B8-CC4A-A19D-EE2276E94BAA}"/>
              </a:ext>
            </a:extLst>
          </p:cNvPr>
          <p:cNvSpPr>
            <a:spLocks/>
          </p:cNvSpPr>
          <p:nvPr userDrawn="1"/>
        </p:nvSpPr>
        <p:spPr bwMode="auto">
          <a:xfrm>
            <a:off x="10339341" y="3053199"/>
            <a:ext cx="784384" cy="528484"/>
          </a:xfrm>
          <a:prstGeom prst="rect">
            <a:avLst/>
          </a:prstGeom>
          <a:solidFill>
            <a:srgbClr val="00A3A1"/>
          </a:solidFill>
          <a:ln>
            <a:noFill/>
          </a:ln>
        </p:spPr>
        <p:txBody>
          <a:bodyPr vert="horz" wrap="square" lIns="91440" tIns="45720" rIns="91440" bIns="45720" numCol="1" anchor="ctr" anchorCtr="0" compatLnSpc="1">
            <a:prstTxWarp prst="textNoShape">
              <a:avLst/>
            </a:prstTxWarp>
          </a:bodyPr>
          <a:lstStyle/>
          <a:p>
            <a:pPr algn="ctr">
              <a:spcBef>
                <a:spcPts val="600"/>
              </a:spcBef>
            </a:pPr>
            <a:endParaRPr lang="en-US" sz="1600" dirty="0">
              <a:solidFill>
                <a:schemeClr val="bg1"/>
              </a:solidFill>
              <a:latin typeface="Univers 45 Light" pitchFamily="2" charset="0"/>
            </a:endParaRPr>
          </a:p>
        </p:txBody>
      </p:sp>
      <p:sp>
        <p:nvSpPr>
          <p:cNvPr id="24" name="Rectangle 23">
            <a:extLst>
              <a:ext uri="{FF2B5EF4-FFF2-40B4-BE49-F238E27FC236}">
                <a16:creationId xmlns:a16="http://schemas.microsoft.com/office/drawing/2014/main" id="{8C4CC220-A8B0-A646-81F0-A8C269281115}"/>
              </a:ext>
            </a:extLst>
          </p:cNvPr>
          <p:cNvSpPr/>
          <p:nvPr userDrawn="1"/>
        </p:nvSpPr>
        <p:spPr>
          <a:xfrm>
            <a:off x="1151921" y="3947040"/>
            <a:ext cx="9189095" cy="458742"/>
          </a:xfrm>
          <a:prstGeom prst="rect">
            <a:avLst/>
          </a:prstGeom>
          <a:no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274320" tIns="45720" rIns="45720" bIns="45720" rtlCol="0" anchor="ctr" anchorCtr="0"/>
          <a:lstStyle/>
          <a:p>
            <a:endParaRPr lang="en-US" sz="1100" b="1" dirty="0">
              <a:solidFill>
                <a:schemeClr val="bg1">
                  <a:lumMod val="100000"/>
                </a:schemeClr>
              </a:solidFill>
            </a:endParaRPr>
          </a:p>
        </p:txBody>
      </p:sp>
      <p:sp>
        <p:nvSpPr>
          <p:cNvPr id="25" name="Diamond 24">
            <a:extLst>
              <a:ext uri="{FF2B5EF4-FFF2-40B4-BE49-F238E27FC236}">
                <a16:creationId xmlns:a16="http://schemas.microsoft.com/office/drawing/2014/main" id="{DF8D1D18-CF6F-1840-8D45-23CDF96175E2}"/>
              </a:ext>
            </a:extLst>
          </p:cNvPr>
          <p:cNvSpPr/>
          <p:nvPr userDrawn="1"/>
        </p:nvSpPr>
        <p:spPr>
          <a:xfrm>
            <a:off x="843867" y="3718048"/>
            <a:ext cx="612760" cy="459571"/>
          </a:xfrm>
          <a:prstGeom prst="diamond">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2500"/>
              </a:lnSpc>
            </a:pPr>
            <a:r>
              <a:rPr lang="en-US" sz="1600" b="0" dirty="0">
                <a:solidFill>
                  <a:prstClr val="white"/>
                </a:solidFill>
                <a:latin typeface="+mn-lt"/>
              </a:rPr>
              <a:t>2</a:t>
            </a:r>
          </a:p>
        </p:txBody>
      </p:sp>
      <p:sp>
        <p:nvSpPr>
          <p:cNvPr id="26" name="Freeform 5">
            <a:extLst>
              <a:ext uri="{FF2B5EF4-FFF2-40B4-BE49-F238E27FC236}">
                <a16:creationId xmlns:a16="http://schemas.microsoft.com/office/drawing/2014/main" id="{4D11A606-BA78-9642-BB7E-550F9DF7E470}"/>
              </a:ext>
            </a:extLst>
          </p:cNvPr>
          <p:cNvSpPr>
            <a:spLocks/>
          </p:cNvSpPr>
          <p:nvPr userDrawn="1"/>
        </p:nvSpPr>
        <p:spPr bwMode="auto">
          <a:xfrm>
            <a:off x="10341015" y="3912169"/>
            <a:ext cx="784384" cy="528484"/>
          </a:xfrm>
          <a:prstGeom prst="rect">
            <a:avLst/>
          </a:prstGeom>
          <a:solidFill>
            <a:srgbClr val="00A3A1"/>
          </a:solidFill>
          <a:ln>
            <a:noFill/>
          </a:ln>
        </p:spPr>
        <p:txBody>
          <a:bodyPr vert="horz" wrap="square" lIns="91440" tIns="45720" rIns="91440" bIns="45720" numCol="1" anchor="ctr" anchorCtr="0" compatLnSpc="1">
            <a:prstTxWarp prst="textNoShape">
              <a:avLst/>
            </a:prstTxWarp>
          </a:bodyPr>
          <a:lstStyle/>
          <a:p>
            <a:pPr algn="ctr">
              <a:spcBef>
                <a:spcPts val="600"/>
              </a:spcBef>
            </a:pPr>
            <a:endParaRPr lang="en-US" sz="1600" dirty="0">
              <a:solidFill>
                <a:schemeClr val="bg1"/>
              </a:solidFill>
              <a:latin typeface="Univers 45 Light" pitchFamily="2" charset="0"/>
            </a:endParaRPr>
          </a:p>
        </p:txBody>
      </p:sp>
      <p:sp>
        <p:nvSpPr>
          <p:cNvPr id="27" name="Rectangle 26">
            <a:extLst>
              <a:ext uri="{FF2B5EF4-FFF2-40B4-BE49-F238E27FC236}">
                <a16:creationId xmlns:a16="http://schemas.microsoft.com/office/drawing/2014/main" id="{90B88899-9A88-7D49-99EF-6729264A0D64}"/>
              </a:ext>
            </a:extLst>
          </p:cNvPr>
          <p:cNvSpPr/>
          <p:nvPr userDrawn="1"/>
        </p:nvSpPr>
        <p:spPr>
          <a:xfrm>
            <a:off x="1144613" y="4780930"/>
            <a:ext cx="9189095" cy="458742"/>
          </a:xfrm>
          <a:prstGeom prst="rect">
            <a:avLst/>
          </a:prstGeom>
          <a:no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lIns="274320" tIns="45720" rIns="45720" bIns="45720" rtlCol="0" anchor="ctr" anchorCtr="0"/>
          <a:lstStyle/>
          <a:p>
            <a:endParaRPr lang="en-US" sz="1100" b="1" dirty="0">
              <a:solidFill>
                <a:schemeClr val="bg1">
                  <a:lumMod val="100000"/>
                </a:schemeClr>
              </a:solidFill>
            </a:endParaRPr>
          </a:p>
        </p:txBody>
      </p:sp>
      <p:sp>
        <p:nvSpPr>
          <p:cNvPr id="28" name="Diamond 27">
            <a:extLst>
              <a:ext uri="{FF2B5EF4-FFF2-40B4-BE49-F238E27FC236}">
                <a16:creationId xmlns:a16="http://schemas.microsoft.com/office/drawing/2014/main" id="{4A61766A-1309-AB42-9418-84551D8AA6D3}"/>
              </a:ext>
            </a:extLst>
          </p:cNvPr>
          <p:cNvSpPr/>
          <p:nvPr userDrawn="1"/>
        </p:nvSpPr>
        <p:spPr>
          <a:xfrm>
            <a:off x="843867" y="4553291"/>
            <a:ext cx="612760" cy="459571"/>
          </a:xfrm>
          <a:prstGeom prst="diamond">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2500"/>
              </a:lnSpc>
            </a:pPr>
            <a:r>
              <a:rPr lang="en-US" sz="1600" b="0" dirty="0">
                <a:solidFill>
                  <a:prstClr val="white"/>
                </a:solidFill>
                <a:latin typeface="+mn-lt"/>
              </a:rPr>
              <a:t>3</a:t>
            </a:r>
          </a:p>
        </p:txBody>
      </p:sp>
      <p:sp>
        <p:nvSpPr>
          <p:cNvPr id="29" name="Freeform 5">
            <a:extLst>
              <a:ext uri="{FF2B5EF4-FFF2-40B4-BE49-F238E27FC236}">
                <a16:creationId xmlns:a16="http://schemas.microsoft.com/office/drawing/2014/main" id="{B87E8810-28AD-9845-8484-21A91F95AF6C}"/>
              </a:ext>
            </a:extLst>
          </p:cNvPr>
          <p:cNvSpPr>
            <a:spLocks/>
          </p:cNvSpPr>
          <p:nvPr userDrawn="1"/>
        </p:nvSpPr>
        <p:spPr bwMode="auto">
          <a:xfrm>
            <a:off x="10333707" y="4747412"/>
            <a:ext cx="784384" cy="528484"/>
          </a:xfrm>
          <a:prstGeom prst="rect">
            <a:avLst/>
          </a:prstGeom>
          <a:solidFill>
            <a:srgbClr val="00A3A1"/>
          </a:solidFill>
          <a:ln>
            <a:noFill/>
          </a:ln>
        </p:spPr>
        <p:txBody>
          <a:bodyPr vert="horz" wrap="square" lIns="91440" tIns="45720" rIns="91440" bIns="45720" numCol="1" anchor="ctr" anchorCtr="0" compatLnSpc="1">
            <a:prstTxWarp prst="textNoShape">
              <a:avLst/>
            </a:prstTxWarp>
          </a:bodyPr>
          <a:lstStyle/>
          <a:p>
            <a:pPr algn="ctr">
              <a:spcBef>
                <a:spcPts val="600"/>
              </a:spcBef>
            </a:pPr>
            <a:endParaRPr lang="en-US" sz="1600" dirty="0">
              <a:solidFill>
                <a:schemeClr val="bg1"/>
              </a:solidFill>
              <a:latin typeface="Univers 45 Light" pitchFamily="2" charset="0"/>
            </a:endParaRPr>
          </a:p>
        </p:txBody>
      </p:sp>
      <p:sp>
        <p:nvSpPr>
          <p:cNvPr id="39" name="Text Placeholder 38">
            <a:extLst>
              <a:ext uri="{FF2B5EF4-FFF2-40B4-BE49-F238E27FC236}">
                <a16:creationId xmlns:a16="http://schemas.microsoft.com/office/drawing/2014/main" id="{8CDE455B-2061-E341-BF69-5D15F1B2440A}"/>
              </a:ext>
            </a:extLst>
          </p:cNvPr>
          <p:cNvSpPr>
            <a:spLocks noGrp="1"/>
          </p:cNvSpPr>
          <p:nvPr>
            <p:ph type="body" sz="quarter" idx="11"/>
          </p:nvPr>
        </p:nvSpPr>
        <p:spPr>
          <a:xfrm>
            <a:off x="1144612" y="3088505"/>
            <a:ext cx="8754080" cy="458788"/>
          </a:xfrm>
          <a:prstGeom prst="rect">
            <a:avLst/>
          </a:prstGeom>
        </p:spPr>
        <p:txBody>
          <a:bodyPr lIns="274320" tIns="0" rIns="0" bIns="0" anchor="ctr" anchorCtr="0"/>
          <a:lstStyle>
            <a:lvl1pPr>
              <a:lnSpc>
                <a:spcPct val="85000"/>
              </a:lnSpc>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0" name="Text Placeholder 38">
            <a:extLst>
              <a:ext uri="{FF2B5EF4-FFF2-40B4-BE49-F238E27FC236}">
                <a16:creationId xmlns:a16="http://schemas.microsoft.com/office/drawing/2014/main" id="{41E129BC-38CB-D544-AD2F-EEF57B9365D6}"/>
              </a:ext>
            </a:extLst>
          </p:cNvPr>
          <p:cNvSpPr>
            <a:spLocks noGrp="1"/>
          </p:cNvSpPr>
          <p:nvPr>
            <p:ph type="body" sz="quarter" idx="12"/>
          </p:nvPr>
        </p:nvSpPr>
        <p:spPr>
          <a:xfrm>
            <a:off x="1151920" y="3947040"/>
            <a:ext cx="8754080" cy="458788"/>
          </a:xfrm>
          <a:prstGeom prst="rect">
            <a:avLst/>
          </a:prstGeom>
        </p:spPr>
        <p:txBody>
          <a:bodyPr lIns="274320" tIns="0" rIns="0" bIns="0" anchor="ctr" anchorCtr="0"/>
          <a:lstStyle>
            <a:lvl1pPr>
              <a:lnSpc>
                <a:spcPct val="85000"/>
              </a:lnSpc>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41" name="Text Placeholder 38">
            <a:extLst>
              <a:ext uri="{FF2B5EF4-FFF2-40B4-BE49-F238E27FC236}">
                <a16:creationId xmlns:a16="http://schemas.microsoft.com/office/drawing/2014/main" id="{291DC1B3-02B1-6042-98B1-8FF3047D9197}"/>
              </a:ext>
            </a:extLst>
          </p:cNvPr>
          <p:cNvSpPr>
            <a:spLocks noGrp="1"/>
          </p:cNvSpPr>
          <p:nvPr>
            <p:ph type="body" sz="quarter" idx="13"/>
          </p:nvPr>
        </p:nvSpPr>
        <p:spPr>
          <a:xfrm>
            <a:off x="1144612" y="4780884"/>
            <a:ext cx="8754080" cy="458788"/>
          </a:xfrm>
          <a:prstGeom prst="rect">
            <a:avLst/>
          </a:prstGeom>
        </p:spPr>
        <p:txBody>
          <a:bodyPr lIns="274320" tIns="0" rIns="0" bIns="0" anchor="ctr" anchorCtr="0"/>
          <a:lstStyle>
            <a:lvl1pPr>
              <a:lnSpc>
                <a:spcPct val="85000"/>
              </a:lnSpc>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cxnSp>
        <p:nvCxnSpPr>
          <p:cNvPr id="30" name="Gerade Verbindung 3">
            <a:extLst>
              <a:ext uri="{FF2B5EF4-FFF2-40B4-BE49-F238E27FC236}">
                <a16:creationId xmlns:a16="http://schemas.microsoft.com/office/drawing/2014/main" id="{79805D46-CC41-0D45-A6E1-E6B60FE953D4}"/>
              </a:ext>
            </a:extLst>
          </p:cNvPr>
          <p:cNvCxnSpPr>
            <a:cxnSpLocks/>
          </p:cNvCxnSpPr>
          <p:nvPr userDrawn="1"/>
        </p:nvCxnSpPr>
        <p:spPr>
          <a:xfrm>
            <a:off x="609600" y="448624"/>
            <a:ext cx="10972800"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platzhalter 14">
            <a:extLst>
              <a:ext uri="{FF2B5EF4-FFF2-40B4-BE49-F238E27FC236}">
                <a16:creationId xmlns:a16="http://schemas.microsoft.com/office/drawing/2014/main" id="{67E3525F-0460-3547-9072-6C003B7E324B}"/>
              </a:ext>
            </a:extLst>
          </p:cNvPr>
          <p:cNvSpPr>
            <a:spLocks noGrp="1"/>
          </p:cNvSpPr>
          <p:nvPr>
            <p:ph type="body" sz="quarter" idx="19" hasCustomPrompt="1"/>
          </p:nvPr>
        </p:nvSpPr>
        <p:spPr>
          <a:xfrm>
            <a:off x="609601" y="271039"/>
            <a:ext cx="10745612"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bg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the presentation title</a:t>
            </a:r>
          </a:p>
        </p:txBody>
      </p:sp>
      <p:sp>
        <p:nvSpPr>
          <p:cNvPr id="32" name="Titel 1">
            <a:extLst>
              <a:ext uri="{FF2B5EF4-FFF2-40B4-BE49-F238E27FC236}">
                <a16:creationId xmlns:a16="http://schemas.microsoft.com/office/drawing/2014/main" id="{894A598B-18E5-5547-B2CE-4261A34B5DC5}"/>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chemeClr val="bg1"/>
                </a:solidFill>
                <a:latin typeface="+mn-lt"/>
                <a:cs typeface="Univers for KPMG Cond" panose="020B0606020202020204" pitchFamily="34" charset="0"/>
              </a:defRPr>
            </a:lvl1pPr>
          </a:lstStyle>
          <a:p>
            <a:pPr lvl="0"/>
            <a:r>
              <a:rPr lang="en-GB" noProof="0" dirty="0"/>
              <a:t>Master title format</a:t>
            </a:r>
          </a:p>
        </p:txBody>
      </p:sp>
      <p:sp>
        <p:nvSpPr>
          <p:cNvPr id="33" name="Textfeld 15">
            <a:extLst>
              <a:ext uri="{FF2B5EF4-FFF2-40B4-BE49-F238E27FC236}">
                <a16:creationId xmlns:a16="http://schemas.microsoft.com/office/drawing/2014/main" id="{D07A2070-0937-4B00-9A34-24B878CF99DC}"/>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10154769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2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33623759"/>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369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12" name="Textplatzhalter 25">
            <a:extLst>
              <a:ext uri="{FF2B5EF4-FFF2-40B4-BE49-F238E27FC236}">
                <a16:creationId xmlns:a16="http://schemas.microsoft.com/office/drawing/2014/main" id="{C6314645-E65A-421F-B454-B5CB410910CA}"/>
              </a:ext>
            </a:extLst>
          </p:cNvPr>
          <p:cNvSpPr>
            <a:spLocks noGrp="1"/>
          </p:cNvSpPr>
          <p:nvPr>
            <p:ph type="body" sz="quarter" idx="15" hasCustomPrompt="1"/>
          </p:nvPr>
        </p:nvSpPr>
        <p:spPr>
          <a:xfrm>
            <a:off x="695136" y="1586945"/>
            <a:ext cx="5271432" cy="4504897"/>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itel 27">
            <a:extLst>
              <a:ext uri="{FF2B5EF4-FFF2-40B4-BE49-F238E27FC236}">
                <a16:creationId xmlns:a16="http://schemas.microsoft.com/office/drawing/2014/main" id="{CD2501EC-C5C0-4875-BE14-374F4C589C83}"/>
              </a:ext>
            </a:extLst>
          </p:cNvPr>
          <p:cNvSpPr>
            <a:spLocks noGrp="1"/>
          </p:cNvSpPr>
          <p:nvPr>
            <p:ph type="title" hasCustomPrompt="1"/>
          </p:nvPr>
        </p:nvSpPr>
        <p:spPr>
          <a:xfrm>
            <a:off x="695136" y="844304"/>
            <a:ext cx="10798109"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5" name="Textplatzhalter 14">
            <a:extLst>
              <a:ext uri="{FF2B5EF4-FFF2-40B4-BE49-F238E27FC236}">
                <a16:creationId xmlns:a16="http://schemas.microsoft.com/office/drawing/2014/main" id="{2B6B0BC1-874F-41CD-9779-686E9CDBB0AE}"/>
              </a:ext>
            </a:extLst>
          </p:cNvPr>
          <p:cNvSpPr>
            <a:spLocks noGrp="1"/>
          </p:cNvSpPr>
          <p:nvPr>
            <p:ph type="body" sz="quarter" idx="19" hasCustomPrompt="1"/>
          </p:nvPr>
        </p:nvSpPr>
        <p:spPr>
          <a:xfrm>
            <a:off x="922320" y="332349"/>
            <a:ext cx="10570925" cy="124181"/>
          </a:xfrm>
          <a:prstGeom prst="rect">
            <a:avLst/>
          </a:prstGeom>
        </p:spPr>
        <p:txBody>
          <a:bodyPr vert="horz" lIns="0" tIns="0" rIns="0" bIns="7200" anchor="b" anchorCtr="0"/>
          <a:lstStyle>
            <a:lvl1pPr marL="0" marR="0" indent="0" algn="l" defTabSz="554275" rtl="0" eaLnBrk="1" fontAlgn="auto" latinLnBrk="0" hangingPunct="1">
              <a:lnSpc>
                <a:spcPts val="769"/>
              </a:lnSpc>
              <a:spcBef>
                <a:spcPts val="0"/>
              </a:spcBef>
              <a:spcAft>
                <a:spcPts val="0"/>
              </a:spcAft>
              <a:buClrTx/>
              <a:buSzTx/>
              <a:buFont typeface="Arial" pitchFamily="34" charset="0"/>
              <a:buNone/>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marL="0" marR="0" lvl="0" indent="0" algn="l" defTabSz="554275" rtl="0" eaLnBrk="1" fontAlgn="auto" latinLnBrk="0" hangingPunct="1">
              <a:lnSpc>
                <a:spcPts val="769"/>
              </a:lnSpc>
              <a:spcBef>
                <a:spcPts val="0"/>
              </a:spcBef>
              <a:spcAft>
                <a:spcPts val="0"/>
              </a:spcAft>
              <a:buClrTx/>
              <a:buSzTx/>
              <a:buFont typeface="Arial" pitchFamily="34" charset="0"/>
              <a:buNone/>
              <a:tabLst>
                <a:tab pos="105209" algn="l"/>
              </a:tabLst>
              <a:defRPr/>
            </a:pPr>
            <a:r>
              <a:rPr lang="en-GB" noProof="0" dirty="0"/>
              <a:t>Click to edit MASTER TEXT FORMAT</a:t>
            </a:r>
          </a:p>
        </p:txBody>
      </p:sp>
      <p:sp>
        <p:nvSpPr>
          <p:cNvPr id="16" name="Textplatzhalter 2">
            <a:extLst>
              <a:ext uri="{FF2B5EF4-FFF2-40B4-BE49-F238E27FC236}">
                <a16:creationId xmlns:a16="http://schemas.microsoft.com/office/drawing/2014/main" id="{DF9C39E6-F040-4C72-859C-3FE5791B4C1E}"/>
              </a:ext>
            </a:extLst>
          </p:cNvPr>
          <p:cNvSpPr>
            <a:spLocks noGrp="1"/>
          </p:cNvSpPr>
          <p:nvPr>
            <p:ph type="body" sz="quarter" idx="20" hasCustomPrompt="1"/>
          </p:nvPr>
        </p:nvSpPr>
        <p:spPr>
          <a:xfrm>
            <a:off x="695136" y="330859"/>
            <a:ext cx="229629" cy="125670"/>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7" name="Textplatzhalter 25">
            <a:extLst>
              <a:ext uri="{FF2B5EF4-FFF2-40B4-BE49-F238E27FC236}">
                <a16:creationId xmlns:a16="http://schemas.microsoft.com/office/drawing/2014/main" id="{94F77E6D-D96D-4E66-AF17-C57DFBAD5E4F}"/>
              </a:ext>
            </a:extLst>
          </p:cNvPr>
          <p:cNvSpPr>
            <a:spLocks noGrp="1"/>
          </p:cNvSpPr>
          <p:nvPr>
            <p:ph type="body" sz="quarter" idx="21" hasCustomPrompt="1"/>
          </p:nvPr>
        </p:nvSpPr>
        <p:spPr>
          <a:xfrm>
            <a:off x="6225432" y="1586945"/>
            <a:ext cx="5267813" cy="4504897"/>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baseline="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8" name="Gerade Verbindung 3">
            <a:extLst>
              <a:ext uri="{FF2B5EF4-FFF2-40B4-BE49-F238E27FC236}">
                <a16:creationId xmlns:a16="http://schemas.microsoft.com/office/drawing/2014/main" id="{1C197AF3-DC2A-430B-A5B3-602573E7C450}"/>
              </a:ext>
            </a:extLst>
          </p:cNvPr>
          <p:cNvCxnSpPr>
            <a:cxnSpLocks/>
          </p:cNvCxnSpPr>
          <p:nvPr userDrawn="1"/>
        </p:nvCxnSpPr>
        <p:spPr>
          <a:xfrm>
            <a:off x="695136" y="587580"/>
            <a:ext cx="10798109"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0410CFFC-4BB7-4094-9BFD-197998408A55}"/>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23624428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 Text with space between A &amp; B">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0024639"/>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471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12" name="Textplatzhalter 25">
            <a:extLst>
              <a:ext uri="{FF2B5EF4-FFF2-40B4-BE49-F238E27FC236}">
                <a16:creationId xmlns:a16="http://schemas.microsoft.com/office/drawing/2014/main" id="{B40AB994-E0EA-4794-8894-51D2DE395AB4}"/>
              </a:ext>
            </a:extLst>
          </p:cNvPr>
          <p:cNvSpPr>
            <a:spLocks noGrp="1"/>
          </p:cNvSpPr>
          <p:nvPr>
            <p:ph type="body" sz="quarter" idx="15" hasCustomPrompt="1"/>
          </p:nvPr>
        </p:nvSpPr>
        <p:spPr>
          <a:xfrm>
            <a:off x="695135" y="2171397"/>
            <a:ext cx="5255140" cy="3923492"/>
          </a:xfrm>
          <a:prstGeom prst="rect">
            <a:avLst/>
          </a:prstGeom>
        </p:spPr>
        <p:txBody>
          <a:bodyPr vert="horz" lIns="0" tIns="0" rIns="0" bIns="0"/>
          <a:lstStyle>
            <a:lvl1pPr>
              <a:lnSpc>
                <a:spcPts val="1026"/>
              </a:lnSpc>
              <a:spcBef>
                <a:spcPts val="0"/>
              </a:spcBef>
              <a:spcAft>
                <a:spcPts val="342"/>
              </a:spcAft>
              <a:defRPr sz="855"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itel 27">
            <a:extLst>
              <a:ext uri="{FF2B5EF4-FFF2-40B4-BE49-F238E27FC236}">
                <a16:creationId xmlns:a16="http://schemas.microsoft.com/office/drawing/2014/main" id="{03FAA727-34C5-40FE-A117-F2FEA7EF521B}"/>
              </a:ext>
            </a:extLst>
          </p:cNvPr>
          <p:cNvSpPr>
            <a:spLocks noGrp="1"/>
          </p:cNvSpPr>
          <p:nvPr>
            <p:ph type="title" hasCustomPrompt="1"/>
          </p:nvPr>
        </p:nvSpPr>
        <p:spPr>
          <a:xfrm>
            <a:off x="695136" y="844302"/>
            <a:ext cx="10798109" cy="623778"/>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5" name="Textplatzhalter 14">
            <a:extLst>
              <a:ext uri="{FF2B5EF4-FFF2-40B4-BE49-F238E27FC236}">
                <a16:creationId xmlns:a16="http://schemas.microsoft.com/office/drawing/2014/main" id="{1900E16C-1816-4267-896D-3311BFD7ADC7}"/>
              </a:ext>
            </a:extLst>
          </p:cNvPr>
          <p:cNvSpPr>
            <a:spLocks noGrp="1"/>
          </p:cNvSpPr>
          <p:nvPr>
            <p:ph type="body" sz="quarter" idx="19" hasCustomPrompt="1"/>
          </p:nvPr>
        </p:nvSpPr>
        <p:spPr>
          <a:xfrm>
            <a:off x="922320" y="332349"/>
            <a:ext cx="10570925" cy="124181"/>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6" name="Textplatzhalter 2">
            <a:extLst>
              <a:ext uri="{FF2B5EF4-FFF2-40B4-BE49-F238E27FC236}">
                <a16:creationId xmlns:a16="http://schemas.microsoft.com/office/drawing/2014/main" id="{33732855-5F79-42FA-AF3C-3FECAEC09085}"/>
              </a:ext>
            </a:extLst>
          </p:cNvPr>
          <p:cNvSpPr>
            <a:spLocks noGrp="1"/>
          </p:cNvSpPr>
          <p:nvPr>
            <p:ph type="body" sz="quarter" idx="20" hasCustomPrompt="1"/>
          </p:nvPr>
        </p:nvSpPr>
        <p:spPr>
          <a:xfrm>
            <a:off x="695136" y="330861"/>
            <a:ext cx="229629" cy="125669"/>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7" name="Textplatzhalter 25">
            <a:extLst>
              <a:ext uri="{FF2B5EF4-FFF2-40B4-BE49-F238E27FC236}">
                <a16:creationId xmlns:a16="http://schemas.microsoft.com/office/drawing/2014/main" id="{6BE5F927-0B75-4D19-A197-1729A8BA2AB2}"/>
              </a:ext>
            </a:extLst>
          </p:cNvPr>
          <p:cNvSpPr>
            <a:spLocks noGrp="1"/>
          </p:cNvSpPr>
          <p:nvPr>
            <p:ph type="body" sz="quarter" idx="21" hasCustomPrompt="1"/>
          </p:nvPr>
        </p:nvSpPr>
        <p:spPr>
          <a:xfrm>
            <a:off x="6219098" y="2171397"/>
            <a:ext cx="5274149" cy="3923492"/>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8" name="Gerade Verbindung 3">
            <a:extLst>
              <a:ext uri="{FF2B5EF4-FFF2-40B4-BE49-F238E27FC236}">
                <a16:creationId xmlns:a16="http://schemas.microsoft.com/office/drawing/2014/main" id="{8C9B2AB4-A2DB-4E36-A4AD-6BD287B159F3}"/>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7716F3CA-748A-4811-9BA8-765B27387254}"/>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96114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35425138"/>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574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4" name="Gerade Verbindung 5">
            <a:extLst>
              <a:ext uri="{FF2B5EF4-FFF2-40B4-BE49-F238E27FC236}">
                <a16:creationId xmlns:a16="http://schemas.microsoft.com/office/drawing/2014/main" id="{BD612163-5709-45B1-856E-4494AA821D60}"/>
              </a:ext>
            </a:extLst>
          </p:cNvPr>
          <p:cNvCxnSpPr>
            <a:cxnSpLocks/>
          </p:cNvCxnSpPr>
          <p:nvPr userDrawn="1"/>
        </p:nvCxnSpPr>
        <p:spPr>
          <a:xfrm>
            <a:off x="695134" y="587582"/>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platzhalter 14">
            <a:extLst>
              <a:ext uri="{FF2B5EF4-FFF2-40B4-BE49-F238E27FC236}">
                <a16:creationId xmlns:a16="http://schemas.microsoft.com/office/drawing/2014/main" id="{57A0DB4C-D48C-40BD-8D69-8C94C52C0840}"/>
              </a:ext>
            </a:extLst>
          </p:cNvPr>
          <p:cNvSpPr>
            <a:spLocks noGrp="1"/>
          </p:cNvSpPr>
          <p:nvPr>
            <p:ph type="body" sz="quarter" idx="19" hasCustomPrompt="1"/>
          </p:nvPr>
        </p:nvSpPr>
        <p:spPr>
          <a:xfrm>
            <a:off x="922319" y="334278"/>
            <a:ext cx="10570928"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6" name="Textplatzhalter 2">
            <a:extLst>
              <a:ext uri="{FF2B5EF4-FFF2-40B4-BE49-F238E27FC236}">
                <a16:creationId xmlns:a16="http://schemas.microsoft.com/office/drawing/2014/main" id="{A80561B6-036B-4BA0-83EF-D1C0A20403E9}"/>
              </a:ext>
            </a:extLst>
          </p:cNvPr>
          <p:cNvSpPr>
            <a:spLocks noGrp="1"/>
          </p:cNvSpPr>
          <p:nvPr>
            <p:ph type="body" sz="quarter" idx="20" hasCustomPrompt="1"/>
          </p:nvPr>
        </p:nvSpPr>
        <p:spPr>
          <a:xfrm>
            <a:off x="695133" y="334276"/>
            <a:ext cx="227187" cy="122310"/>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7" name="Textplatzhalter 2">
            <a:extLst>
              <a:ext uri="{FF2B5EF4-FFF2-40B4-BE49-F238E27FC236}">
                <a16:creationId xmlns:a16="http://schemas.microsoft.com/office/drawing/2014/main" id="{62797677-7712-4BF4-9DFF-1E0AA383EE75}"/>
              </a:ext>
            </a:extLst>
          </p:cNvPr>
          <p:cNvSpPr>
            <a:spLocks noGrp="1"/>
          </p:cNvSpPr>
          <p:nvPr>
            <p:ph type="body" sz="quarter" idx="21" hasCustomPrompt="1"/>
          </p:nvPr>
        </p:nvSpPr>
        <p:spPr>
          <a:xfrm>
            <a:off x="695135" y="1585652"/>
            <a:ext cx="3429508" cy="4506188"/>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itel 1">
            <a:extLst>
              <a:ext uri="{FF2B5EF4-FFF2-40B4-BE49-F238E27FC236}">
                <a16:creationId xmlns:a16="http://schemas.microsoft.com/office/drawing/2014/main" id="{0FB5B080-9C9D-4BB9-8712-67DBB9D61370}"/>
              </a:ext>
            </a:extLst>
          </p:cNvPr>
          <p:cNvSpPr>
            <a:spLocks noGrp="1"/>
          </p:cNvSpPr>
          <p:nvPr>
            <p:ph type="title" hasCustomPrompt="1"/>
          </p:nvPr>
        </p:nvSpPr>
        <p:spPr>
          <a:xfrm>
            <a:off x="695136" y="848250"/>
            <a:ext cx="10798109" cy="616386"/>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9" name="Textplatzhalter 2">
            <a:extLst>
              <a:ext uri="{FF2B5EF4-FFF2-40B4-BE49-F238E27FC236}">
                <a16:creationId xmlns:a16="http://schemas.microsoft.com/office/drawing/2014/main" id="{1F74147C-CCC8-4446-BF82-8AF85D9E513A}"/>
              </a:ext>
            </a:extLst>
          </p:cNvPr>
          <p:cNvSpPr>
            <a:spLocks noGrp="1"/>
          </p:cNvSpPr>
          <p:nvPr>
            <p:ph type="body" sz="quarter" idx="22" hasCustomPrompt="1"/>
          </p:nvPr>
        </p:nvSpPr>
        <p:spPr>
          <a:xfrm>
            <a:off x="4370837" y="1585652"/>
            <a:ext cx="3408691" cy="4506188"/>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Textplatzhalter 2">
            <a:extLst>
              <a:ext uri="{FF2B5EF4-FFF2-40B4-BE49-F238E27FC236}">
                <a16:creationId xmlns:a16="http://schemas.microsoft.com/office/drawing/2014/main" id="{FD951E78-3BFA-4BF4-8384-19F8D4581FF4}"/>
              </a:ext>
            </a:extLst>
          </p:cNvPr>
          <p:cNvSpPr>
            <a:spLocks noGrp="1"/>
          </p:cNvSpPr>
          <p:nvPr>
            <p:ph type="body" sz="quarter" idx="23" hasCustomPrompt="1"/>
          </p:nvPr>
        </p:nvSpPr>
        <p:spPr>
          <a:xfrm>
            <a:off x="8025720" y="1585654"/>
            <a:ext cx="3467525" cy="4512913"/>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Textfeld 23">
            <a:extLst>
              <a:ext uri="{FF2B5EF4-FFF2-40B4-BE49-F238E27FC236}">
                <a16:creationId xmlns:a16="http://schemas.microsoft.com/office/drawing/2014/main" id="{4F0E84AF-8F8A-45DD-8163-1B3C46A9B29A}"/>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9646787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 Text with spac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52785224"/>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676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4" name="Gerade Verbindung 5">
            <a:extLst>
              <a:ext uri="{FF2B5EF4-FFF2-40B4-BE49-F238E27FC236}">
                <a16:creationId xmlns:a16="http://schemas.microsoft.com/office/drawing/2014/main" id="{BD612163-5709-45B1-856E-4494AA821D60}"/>
              </a:ext>
            </a:extLst>
          </p:cNvPr>
          <p:cNvCxnSpPr>
            <a:cxnSpLocks/>
          </p:cNvCxnSpPr>
          <p:nvPr userDrawn="1"/>
        </p:nvCxnSpPr>
        <p:spPr>
          <a:xfrm>
            <a:off x="695134" y="587582"/>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platzhalter 14">
            <a:extLst>
              <a:ext uri="{FF2B5EF4-FFF2-40B4-BE49-F238E27FC236}">
                <a16:creationId xmlns:a16="http://schemas.microsoft.com/office/drawing/2014/main" id="{57A0DB4C-D48C-40BD-8D69-8C94C52C0840}"/>
              </a:ext>
            </a:extLst>
          </p:cNvPr>
          <p:cNvSpPr>
            <a:spLocks noGrp="1"/>
          </p:cNvSpPr>
          <p:nvPr>
            <p:ph type="body" sz="quarter" idx="19" hasCustomPrompt="1"/>
          </p:nvPr>
        </p:nvSpPr>
        <p:spPr>
          <a:xfrm>
            <a:off x="922319" y="334278"/>
            <a:ext cx="10570928"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6" name="Textplatzhalter 2">
            <a:extLst>
              <a:ext uri="{FF2B5EF4-FFF2-40B4-BE49-F238E27FC236}">
                <a16:creationId xmlns:a16="http://schemas.microsoft.com/office/drawing/2014/main" id="{A80561B6-036B-4BA0-83EF-D1C0A20403E9}"/>
              </a:ext>
            </a:extLst>
          </p:cNvPr>
          <p:cNvSpPr>
            <a:spLocks noGrp="1"/>
          </p:cNvSpPr>
          <p:nvPr>
            <p:ph type="body" sz="quarter" idx="20" hasCustomPrompt="1"/>
          </p:nvPr>
        </p:nvSpPr>
        <p:spPr>
          <a:xfrm>
            <a:off x="695133" y="334276"/>
            <a:ext cx="227187" cy="122310"/>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7" name="Textplatzhalter 2">
            <a:extLst>
              <a:ext uri="{FF2B5EF4-FFF2-40B4-BE49-F238E27FC236}">
                <a16:creationId xmlns:a16="http://schemas.microsoft.com/office/drawing/2014/main" id="{62797677-7712-4BF4-9DFF-1E0AA383EE75}"/>
              </a:ext>
            </a:extLst>
          </p:cNvPr>
          <p:cNvSpPr>
            <a:spLocks noGrp="1"/>
          </p:cNvSpPr>
          <p:nvPr>
            <p:ph type="body" sz="quarter" idx="21" hasCustomPrompt="1"/>
          </p:nvPr>
        </p:nvSpPr>
        <p:spPr>
          <a:xfrm>
            <a:off x="695135" y="2178949"/>
            <a:ext cx="3429508" cy="3912891"/>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itel 1">
            <a:extLst>
              <a:ext uri="{FF2B5EF4-FFF2-40B4-BE49-F238E27FC236}">
                <a16:creationId xmlns:a16="http://schemas.microsoft.com/office/drawing/2014/main" id="{0FB5B080-9C9D-4BB9-8712-67DBB9D61370}"/>
              </a:ext>
            </a:extLst>
          </p:cNvPr>
          <p:cNvSpPr>
            <a:spLocks noGrp="1"/>
          </p:cNvSpPr>
          <p:nvPr>
            <p:ph type="title" hasCustomPrompt="1"/>
          </p:nvPr>
        </p:nvSpPr>
        <p:spPr>
          <a:xfrm>
            <a:off x="695136" y="848249"/>
            <a:ext cx="10798109" cy="623778"/>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9" name="Textplatzhalter 2">
            <a:extLst>
              <a:ext uri="{FF2B5EF4-FFF2-40B4-BE49-F238E27FC236}">
                <a16:creationId xmlns:a16="http://schemas.microsoft.com/office/drawing/2014/main" id="{1F74147C-CCC8-4446-BF82-8AF85D9E513A}"/>
              </a:ext>
            </a:extLst>
          </p:cNvPr>
          <p:cNvSpPr>
            <a:spLocks noGrp="1"/>
          </p:cNvSpPr>
          <p:nvPr>
            <p:ph type="body" sz="quarter" idx="22" hasCustomPrompt="1"/>
          </p:nvPr>
        </p:nvSpPr>
        <p:spPr>
          <a:xfrm>
            <a:off x="4370837" y="2178949"/>
            <a:ext cx="3408691" cy="3912891"/>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Textplatzhalter 2">
            <a:extLst>
              <a:ext uri="{FF2B5EF4-FFF2-40B4-BE49-F238E27FC236}">
                <a16:creationId xmlns:a16="http://schemas.microsoft.com/office/drawing/2014/main" id="{FD951E78-3BFA-4BF4-8384-19F8D4581FF4}"/>
              </a:ext>
            </a:extLst>
          </p:cNvPr>
          <p:cNvSpPr>
            <a:spLocks noGrp="1"/>
          </p:cNvSpPr>
          <p:nvPr>
            <p:ph type="body" sz="quarter" idx="23" hasCustomPrompt="1"/>
          </p:nvPr>
        </p:nvSpPr>
        <p:spPr>
          <a:xfrm>
            <a:off x="8025720" y="2179823"/>
            <a:ext cx="3467525" cy="3918731"/>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Textfeld 23">
            <a:extLst>
              <a:ext uri="{FF2B5EF4-FFF2-40B4-BE49-F238E27FC236}">
                <a16:creationId xmlns:a16="http://schemas.microsoft.com/office/drawing/2014/main" id="{4F0E84AF-8F8A-45DD-8163-1B3C46A9B29A}"/>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27195726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V 1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287995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779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2" name="Textfeld 21">
            <a:extLst>
              <a:ext uri="{FF2B5EF4-FFF2-40B4-BE49-F238E27FC236}">
                <a16:creationId xmlns:a16="http://schemas.microsoft.com/office/drawing/2014/main" id="{01582E12-0F6C-4555-9F6F-FF899F988101}"/>
              </a:ext>
            </a:extLst>
          </p:cNvPr>
          <p:cNvSpPr txBox="1"/>
          <p:nvPr userDrawn="1"/>
        </p:nvSpPr>
        <p:spPr>
          <a:xfrm>
            <a:off x="9263254" y="6488008"/>
            <a:ext cx="2017487" cy="63735"/>
          </a:xfrm>
          <a:prstGeom prst="rect">
            <a:avLst/>
          </a:prstGeom>
          <a:noFill/>
        </p:spPr>
        <p:txBody>
          <a:bodyPr wrap="square" lIns="0" tIns="0" rIns="0" bIns="0" rtlCol="0">
            <a:spAutoFit/>
          </a:bodyPr>
          <a:lstStyle/>
          <a:p>
            <a:pPr algn="r" defTabSz="554275">
              <a:defRPr/>
            </a:pPr>
            <a:fld id="{46F801DF-C1CA-4E4D-A69D-01F4C25AFCC6}" type="slidenum">
              <a:rPr lang="en-GB" sz="414" noProof="0" smtClean="0">
                <a:solidFill>
                  <a:srgbClr val="FFFFFF"/>
                </a:solidFill>
                <a:cs typeface="Arial"/>
              </a:rPr>
              <a:pPr algn="r" defTabSz="554275">
                <a:defRPr/>
              </a:pPr>
              <a:t>‹#›</a:t>
            </a:fld>
            <a:endParaRPr lang="en-GB" sz="414" noProof="0" dirty="0">
              <a:solidFill>
                <a:srgbClr val="FFFFFF"/>
              </a:solidFill>
              <a:cs typeface="Arial"/>
            </a:endParaRPr>
          </a:p>
        </p:txBody>
      </p:sp>
      <p:sp>
        <p:nvSpPr>
          <p:cNvPr id="23" name="Titel 27">
            <a:extLst>
              <a:ext uri="{FF2B5EF4-FFF2-40B4-BE49-F238E27FC236}">
                <a16:creationId xmlns:a16="http://schemas.microsoft.com/office/drawing/2014/main" id="{8CA72A1A-4D6A-4AB9-B621-3A7FAA57BAA4}"/>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5" name="Textplatzhalter 14">
            <a:extLst>
              <a:ext uri="{FF2B5EF4-FFF2-40B4-BE49-F238E27FC236}">
                <a16:creationId xmlns:a16="http://schemas.microsoft.com/office/drawing/2014/main" id="{6D02A3FB-6F8D-472E-83C9-650C78EDCF9E}"/>
              </a:ext>
            </a:extLst>
          </p:cNvPr>
          <p:cNvSpPr>
            <a:spLocks noGrp="1"/>
          </p:cNvSpPr>
          <p:nvPr>
            <p:ph type="body" sz="quarter" idx="19" hasCustomPrompt="1"/>
          </p:nvPr>
        </p:nvSpPr>
        <p:spPr>
          <a:xfrm>
            <a:off x="922321" y="323635"/>
            <a:ext cx="10570925"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7" name="Textplatzhalter 2">
            <a:extLst>
              <a:ext uri="{FF2B5EF4-FFF2-40B4-BE49-F238E27FC236}">
                <a16:creationId xmlns:a16="http://schemas.microsoft.com/office/drawing/2014/main" id="{3BF21105-F83D-40E6-916A-6533B708627A}"/>
              </a:ext>
            </a:extLst>
          </p:cNvPr>
          <p:cNvSpPr>
            <a:spLocks noGrp="1"/>
          </p:cNvSpPr>
          <p:nvPr>
            <p:ph type="body" sz="quarter" idx="20" hasCustomPrompt="1"/>
          </p:nvPr>
        </p:nvSpPr>
        <p:spPr>
          <a:xfrm>
            <a:off x="695133" y="323635"/>
            <a:ext cx="227187" cy="132895"/>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8" name="Bildplatzhalter 4">
            <a:extLst>
              <a:ext uri="{FF2B5EF4-FFF2-40B4-BE49-F238E27FC236}">
                <a16:creationId xmlns:a16="http://schemas.microsoft.com/office/drawing/2014/main" id="{CF0CB02E-121F-4CB7-824D-F7DECEA6F201}"/>
              </a:ext>
            </a:extLst>
          </p:cNvPr>
          <p:cNvSpPr>
            <a:spLocks noGrp="1"/>
          </p:cNvSpPr>
          <p:nvPr>
            <p:ph type="pic" sz="quarter" idx="21" hasCustomPrompt="1"/>
          </p:nvPr>
        </p:nvSpPr>
        <p:spPr>
          <a:xfrm>
            <a:off x="695135" y="1592957"/>
            <a:ext cx="3246067" cy="3555143"/>
          </a:xfrm>
          <a:prstGeom prst="rect">
            <a:avLst/>
          </a:prstGeom>
        </p:spPr>
        <p:txBody>
          <a:bodyPr vert="horz"/>
          <a:lstStyle>
            <a:lvl1pPr>
              <a:defRPr sz="599"/>
            </a:lvl1pPr>
          </a:lstStyle>
          <a:p>
            <a:r>
              <a:rPr lang="en-GB" noProof="0" dirty="0"/>
              <a:t>Picture</a:t>
            </a:r>
          </a:p>
        </p:txBody>
      </p:sp>
      <p:sp>
        <p:nvSpPr>
          <p:cNvPr id="29" name="Textplatzhalter 18">
            <a:extLst>
              <a:ext uri="{FF2B5EF4-FFF2-40B4-BE49-F238E27FC236}">
                <a16:creationId xmlns:a16="http://schemas.microsoft.com/office/drawing/2014/main" id="{B215D385-6192-47FC-81C0-C1D03BEEA324}"/>
              </a:ext>
            </a:extLst>
          </p:cNvPr>
          <p:cNvSpPr>
            <a:spLocks noGrp="1"/>
          </p:cNvSpPr>
          <p:nvPr>
            <p:ph type="body" sz="quarter" idx="22" hasCustomPrompt="1"/>
          </p:nvPr>
        </p:nvSpPr>
        <p:spPr>
          <a:xfrm>
            <a:off x="706901" y="5289010"/>
            <a:ext cx="3246067" cy="794191"/>
          </a:xfrm>
          <a:prstGeom prst="rect">
            <a:avLst/>
          </a:prstGeom>
        </p:spPr>
        <p:txBody>
          <a:bodyPr vert="horz" lIns="0" tIns="0" rIns="0" bIns="0" anchor="b" anchorCtr="0"/>
          <a:lstStyle>
            <a:lvl1pPr>
              <a:lnSpc>
                <a:spcPts val="799"/>
              </a:lnSpc>
              <a:spcBef>
                <a:spcPts val="0"/>
              </a:spcBef>
              <a:defRPr sz="684" b="0" i="0" baseline="0">
                <a:solidFill>
                  <a:srgbClr val="000000"/>
                </a:solidFill>
                <a:latin typeface="Univers for KPMG" panose="020B0603020202020204" pitchFamily="34" charset="0"/>
              </a:defRPr>
            </a:lvl1pPr>
            <a:lvl2pPr>
              <a:lnSpc>
                <a:spcPts val="799"/>
              </a:lnSpc>
              <a:spcBef>
                <a:spcPts val="0"/>
              </a:spcBef>
              <a:defRPr lang="de-CH" sz="684" b="0" i="0" kern="0" spc="0" baseline="0" noProof="0" dirty="0" smtClean="0">
                <a:solidFill>
                  <a:srgbClr val="000000"/>
                </a:solidFill>
                <a:latin typeface="Univers for KPMG" panose="020B0603020202020204" pitchFamily="34" charset="0"/>
                <a:ea typeface="+mn-ea"/>
                <a:cs typeface="Arial"/>
              </a:defRPr>
            </a:lvl2pPr>
            <a:lvl3pPr marL="0" indent="0">
              <a:lnSpc>
                <a:spcPts val="799"/>
              </a:lnSpc>
              <a:spcBef>
                <a:spcPts val="0"/>
              </a:spcBef>
              <a:buNone/>
              <a:defRPr lang="de-CH" sz="684" b="0" i="0" kern="0" spc="0" noProof="0" dirty="0" smtClean="0">
                <a:solidFill>
                  <a:srgbClr val="000000"/>
                </a:solidFill>
                <a:latin typeface="Univers for KPMG" panose="020B0603020202020204" pitchFamily="34" charset="0"/>
                <a:ea typeface="+mn-ea"/>
                <a:cs typeface="Arial"/>
              </a:defRPr>
            </a:lvl3pPr>
          </a:lstStyle>
          <a:p>
            <a:pPr lvl="0"/>
            <a:r>
              <a:rPr lang="en-GB" noProof="0" dirty="0"/>
              <a:t>Click to edit Master text format</a:t>
            </a:r>
          </a:p>
          <a:p>
            <a:pPr lvl="1"/>
            <a:r>
              <a:rPr lang="en-GB" noProof="0" dirty="0"/>
              <a:t>Second level</a:t>
            </a:r>
          </a:p>
          <a:p>
            <a:pPr lvl="2"/>
            <a:endParaRPr lang="en-GB" noProof="0" dirty="0"/>
          </a:p>
          <a:p>
            <a:pPr lvl="2"/>
            <a:r>
              <a:rPr lang="en-GB" noProof="0" dirty="0"/>
              <a:t>Third level</a:t>
            </a:r>
          </a:p>
        </p:txBody>
      </p:sp>
      <p:sp>
        <p:nvSpPr>
          <p:cNvPr id="30" name="Textplatzhalter 25">
            <a:extLst>
              <a:ext uri="{FF2B5EF4-FFF2-40B4-BE49-F238E27FC236}">
                <a16:creationId xmlns:a16="http://schemas.microsoft.com/office/drawing/2014/main" id="{C47F3214-FE77-4491-8CFB-64B198F58F62}"/>
              </a:ext>
            </a:extLst>
          </p:cNvPr>
          <p:cNvSpPr>
            <a:spLocks noGrp="1"/>
          </p:cNvSpPr>
          <p:nvPr>
            <p:ph type="body" sz="quarter" idx="24" hasCustomPrompt="1"/>
          </p:nvPr>
        </p:nvSpPr>
        <p:spPr>
          <a:xfrm>
            <a:off x="4370837" y="1592956"/>
            <a:ext cx="3408692" cy="4490244"/>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1" name="Gerade Verbindung 3">
            <a:extLst>
              <a:ext uri="{FF2B5EF4-FFF2-40B4-BE49-F238E27FC236}">
                <a16:creationId xmlns:a16="http://schemas.microsoft.com/office/drawing/2014/main" id="{34F5AEE8-0275-4809-A80E-1F4B1187935D}"/>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25">
            <a:extLst>
              <a:ext uri="{FF2B5EF4-FFF2-40B4-BE49-F238E27FC236}">
                <a16:creationId xmlns:a16="http://schemas.microsoft.com/office/drawing/2014/main" id="{D84E59D9-09CB-492C-A1D7-1B837A6A8C19}"/>
              </a:ext>
            </a:extLst>
          </p:cNvPr>
          <p:cNvSpPr>
            <a:spLocks noGrp="1"/>
          </p:cNvSpPr>
          <p:nvPr>
            <p:ph type="body" sz="quarter" idx="25" hasCustomPrompt="1"/>
          </p:nvPr>
        </p:nvSpPr>
        <p:spPr>
          <a:xfrm>
            <a:off x="8025720" y="1592956"/>
            <a:ext cx="3467525" cy="4490244"/>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4" name="Textfeld 33">
            <a:extLst>
              <a:ext uri="{FF2B5EF4-FFF2-40B4-BE49-F238E27FC236}">
                <a16:creationId xmlns:a16="http://schemas.microsoft.com/office/drawing/2014/main" id="{DC18420C-3C39-4086-8CD5-78A7F3751EEB}"/>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4423690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V 1 Person with room for tab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2260323"/>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881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2" name="Textfeld 21">
            <a:extLst>
              <a:ext uri="{FF2B5EF4-FFF2-40B4-BE49-F238E27FC236}">
                <a16:creationId xmlns:a16="http://schemas.microsoft.com/office/drawing/2014/main" id="{01582E12-0F6C-4555-9F6F-FF899F988101}"/>
              </a:ext>
            </a:extLst>
          </p:cNvPr>
          <p:cNvSpPr txBox="1"/>
          <p:nvPr userDrawn="1"/>
        </p:nvSpPr>
        <p:spPr>
          <a:xfrm>
            <a:off x="9263254" y="6488008"/>
            <a:ext cx="2017487" cy="63735"/>
          </a:xfrm>
          <a:prstGeom prst="rect">
            <a:avLst/>
          </a:prstGeom>
          <a:noFill/>
        </p:spPr>
        <p:txBody>
          <a:bodyPr wrap="square" lIns="0" tIns="0" rIns="0" bIns="0" rtlCol="0">
            <a:spAutoFit/>
          </a:bodyPr>
          <a:lstStyle/>
          <a:p>
            <a:pPr algn="r" defTabSz="554275">
              <a:defRPr/>
            </a:pPr>
            <a:fld id="{46F801DF-C1CA-4E4D-A69D-01F4C25AFCC6}" type="slidenum">
              <a:rPr lang="en-GB" sz="414" noProof="0" smtClean="0">
                <a:solidFill>
                  <a:srgbClr val="FFFFFF"/>
                </a:solidFill>
                <a:cs typeface="Arial"/>
              </a:rPr>
              <a:pPr algn="r" defTabSz="554275">
                <a:defRPr/>
              </a:pPr>
              <a:t>‹#›</a:t>
            </a:fld>
            <a:endParaRPr lang="en-GB" sz="414" noProof="0" dirty="0">
              <a:solidFill>
                <a:srgbClr val="FFFFFF"/>
              </a:solidFill>
              <a:cs typeface="Arial"/>
            </a:endParaRPr>
          </a:p>
        </p:txBody>
      </p:sp>
      <p:sp>
        <p:nvSpPr>
          <p:cNvPr id="23" name="Titel 27">
            <a:extLst>
              <a:ext uri="{FF2B5EF4-FFF2-40B4-BE49-F238E27FC236}">
                <a16:creationId xmlns:a16="http://schemas.microsoft.com/office/drawing/2014/main" id="{8CA72A1A-4D6A-4AB9-B621-3A7FAA57BAA4}"/>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5" name="Textplatzhalter 14">
            <a:extLst>
              <a:ext uri="{FF2B5EF4-FFF2-40B4-BE49-F238E27FC236}">
                <a16:creationId xmlns:a16="http://schemas.microsoft.com/office/drawing/2014/main" id="{6D02A3FB-6F8D-472E-83C9-650C78EDCF9E}"/>
              </a:ext>
            </a:extLst>
          </p:cNvPr>
          <p:cNvSpPr>
            <a:spLocks noGrp="1"/>
          </p:cNvSpPr>
          <p:nvPr>
            <p:ph type="body" sz="quarter" idx="19" hasCustomPrompt="1"/>
          </p:nvPr>
        </p:nvSpPr>
        <p:spPr>
          <a:xfrm>
            <a:off x="922321" y="323635"/>
            <a:ext cx="10570925"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7" name="Textplatzhalter 2">
            <a:extLst>
              <a:ext uri="{FF2B5EF4-FFF2-40B4-BE49-F238E27FC236}">
                <a16:creationId xmlns:a16="http://schemas.microsoft.com/office/drawing/2014/main" id="{3BF21105-F83D-40E6-916A-6533B708627A}"/>
              </a:ext>
            </a:extLst>
          </p:cNvPr>
          <p:cNvSpPr>
            <a:spLocks noGrp="1"/>
          </p:cNvSpPr>
          <p:nvPr>
            <p:ph type="body" sz="quarter" idx="20" hasCustomPrompt="1"/>
          </p:nvPr>
        </p:nvSpPr>
        <p:spPr>
          <a:xfrm>
            <a:off x="695133" y="323635"/>
            <a:ext cx="227187" cy="132895"/>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8" name="Bildplatzhalter 4">
            <a:extLst>
              <a:ext uri="{FF2B5EF4-FFF2-40B4-BE49-F238E27FC236}">
                <a16:creationId xmlns:a16="http://schemas.microsoft.com/office/drawing/2014/main" id="{CF0CB02E-121F-4CB7-824D-F7DECEA6F201}"/>
              </a:ext>
            </a:extLst>
          </p:cNvPr>
          <p:cNvSpPr>
            <a:spLocks noGrp="1"/>
          </p:cNvSpPr>
          <p:nvPr>
            <p:ph type="pic" sz="quarter" idx="21" hasCustomPrompt="1"/>
          </p:nvPr>
        </p:nvSpPr>
        <p:spPr>
          <a:xfrm>
            <a:off x="705995" y="1592956"/>
            <a:ext cx="1358795" cy="1469635"/>
          </a:xfrm>
          <a:prstGeom prst="rect">
            <a:avLst/>
          </a:prstGeom>
        </p:spPr>
        <p:txBody>
          <a:bodyPr vert="horz"/>
          <a:lstStyle>
            <a:lvl1pPr>
              <a:defRPr sz="599"/>
            </a:lvl1pPr>
          </a:lstStyle>
          <a:p>
            <a:r>
              <a:rPr lang="en-GB" noProof="0" dirty="0"/>
              <a:t>Picture</a:t>
            </a:r>
          </a:p>
        </p:txBody>
      </p:sp>
      <p:sp>
        <p:nvSpPr>
          <p:cNvPr id="29" name="Textplatzhalter 18">
            <a:extLst>
              <a:ext uri="{FF2B5EF4-FFF2-40B4-BE49-F238E27FC236}">
                <a16:creationId xmlns:a16="http://schemas.microsoft.com/office/drawing/2014/main" id="{B215D385-6192-47FC-81C0-C1D03BEEA324}"/>
              </a:ext>
            </a:extLst>
          </p:cNvPr>
          <p:cNvSpPr>
            <a:spLocks noGrp="1"/>
          </p:cNvSpPr>
          <p:nvPr>
            <p:ph type="body" sz="quarter" idx="22" hasCustomPrompt="1"/>
          </p:nvPr>
        </p:nvSpPr>
        <p:spPr>
          <a:xfrm>
            <a:off x="705993" y="3113117"/>
            <a:ext cx="1995232" cy="974732"/>
          </a:xfrm>
          <a:prstGeom prst="rect">
            <a:avLst/>
          </a:prstGeom>
        </p:spPr>
        <p:txBody>
          <a:bodyPr vert="horz" lIns="0" tIns="0" rIns="72000" bIns="0" anchor="t" anchorCtr="0"/>
          <a:lstStyle>
            <a:lvl1pPr>
              <a:lnSpc>
                <a:spcPct val="100000"/>
              </a:lnSpc>
              <a:spcBef>
                <a:spcPts val="0"/>
              </a:spcBef>
              <a:defRPr sz="855" b="0" i="0" baseline="0">
                <a:solidFill>
                  <a:srgbClr val="000000"/>
                </a:solidFill>
                <a:latin typeface="Univers for KPMG" panose="020B0603020202020204" pitchFamily="34" charset="0"/>
              </a:defRPr>
            </a:lvl1pPr>
            <a:lvl2pPr>
              <a:lnSpc>
                <a:spcPct val="100000"/>
              </a:lnSpc>
              <a:spcBef>
                <a:spcPts val="0"/>
              </a:spcBef>
              <a:defRPr lang="de-CH" sz="855" b="0" i="0" kern="0" spc="0" baseline="0" noProof="0" dirty="0" smtClean="0">
                <a:solidFill>
                  <a:srgbClr val="000000"/>
                </a:solidFill>
                <a:latin typeface="Univers for KPMG" panose="020B0603020202020204" pitchFamily="34" charset="0"/>
                <a:ea typeface="+mn-ea"/>
                <a:cs typeface="Arial"/>
              </a:defRPr>
            </a:lvl2pPr>
            <a:lvl3pPr marL="0" indent="0">
              <a:lnSpc>
                <a:spcPct val="100000"/>
              </a:lnSpc>
              <a:spcBef>
                <a:spcPts val="0"/>
              </a:spcBef>
              <a:buNone/>
              <a:defRPr lang="de-CH" sz="855" b="0" i="0" kern="0" spc="0" noProof="0" dirty="0" smtClean="0">
                <a:solidFill>
                  <a:srgbClr val="000000"/>
                </a:solidFill>
                <a:latin typeface="Univers for KPMG" panose="020B0603020202020204" pitchFamily="34" charset="0"/>
                <a:ea typeface="+mn-ea"/>
                <a:cs typeface="Arial"/>
              </a:defRPr>
            </a:lvl3pPr>
          </a:lstStyle>
          <a:p>
            <a:pPr lvl="0"/>
            <a:r>
              <a:rPr lang="en-GB" noProof="0" dirty="0"/>
              <a:t>Click to edit Master text format</a:t>
            </a:r>
          </a:p>
          <a:p>
            <a:pPr lvl="1"/>
            <a:r>
              <a:rPr lang="en-GB" noProof="0" dirty="0"/>
              <a:t>Second level</a:t>
            </a:r>
          </a:p>
          <a:p>
            <a:pPr lvl="2"/>
            <a:endParaRPr lang="en-GB" noProof="0" dirty="0"/>
          </a:p>
          <a:p>
            <a:pPr lvl="2"/>
            <a:r>
              <a:rPr lang="en-GB" noProof="0" dirty="0"/>
              <a:t>Third level</a:t>
            </a:r>
          </a:p>
        </p:txBody>
      </p:sp>
      <p:sp>
        <p:nvSpPr>
          <p:cNvPr id="30" name="Textplatzhalter 25">
            <a:extLst>
              <a:ext uri="{FF2B5EF4-FFF2-40B4-BE49-F238E27FC236}">
                <a16:creationId xmlns:a16="http://schemas.microsoft.com/office/drawing/2014/main" id="{C47F3214-FE77-4491-8CFB-64B198F58F62}"/>
              </a:ext>
            </a:extLst>
          </p:cNvPr>
          <p:cNvSpPr>
            <a:spLocks noGrp="1"/>
          </p:cNvSpPr>
          <p:nvPr>
            <p:ph type="body" sz="quarter" idx="24" hasCustomPrompt="1"/>
          </p:nvPr>
        </p:nvSpPr>
        <p:spPr>
          <a:xfrm>
            <a:off x="705995" y="4138374"/>
            <a:ext cx="1995232" cy="1953466"/>
          </a:xfrm>
          <a:prstGeom prst="rect">
            <a:avLst/>
          </a:prstGeom>
        </p:spPr>
        <p:txBody>
          <a:bodyPr vert="horz" lIns="0" tIns="0" rIns="72000" bIns="0" anchor="b" anchorCtr="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1" name="Gerade Verbindung 3">
            <a:extLst>
              <a:ext uri="{FF2B5EF4-FFF2-40B4-BE49-F238E27FC236}">
                <a16:creationId xmlns:a16="http://schemas.microsoft.com/office/drawing/2014/main" id="{34F5AEE8-0275-4809-A80E-1F4B1187935D}"/>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DC18420C-3C39-4086-8CD5-78A7F3751EEB}"/>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cxnSp>
        <p:nvCxnSpPr>
          <p:cNvPr id="11" name="Straight Connector 10"/>
          <p:cNvCxnSpPr/>
          <p:nvPr userDrawn="1"/>
        </p:nvCxnSpPr>
        <p:spPr>
          <a:xfrm>
            <a:off x="2752692" y="1592955"/>
            <a:ext cx="0" cy="4507638"/>
          </a:xfrm>
          <a:prstGeom prst="line">
            <a:avLst/>
          </a:prstGeom>
          <a:ln w="3175"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3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V 2 Person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8168625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6983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1" name="Titel 27">
            <a:extLst>
              <a:ext uri="{FF2B5EF4-FFF2-40B4-BE49-F238E27FC236}">
                <a16:creationId xmlns:a16="http://schemas.microsoft.com/office/drawing/2014/main" id="{D632A1CD-0AC2-4F29-9F05-9FC6E95D64AB}"/>
              </a:ext>
            </a:extLst>
          </p:cNvPr>
          <p:cNvSpPr>
            <a:spLocks noGrp="1"/>
          </p:cNvSpPr>
          <p:nvPr>
            <p:ph type="title" hasCustomPrompt="1"/>
          </p:nvPr>
        </p:nvSpPr>
        <p:spPr>
          <a:xfrm>
            <a:off x="695135" y="844304"/>
            <a:ext cx="10779103"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2" name="Textplatzhalter 14">
            <a:extLst>
              <a:ext uri="{FF2B5EF4-FFF2-40B4-BE49-F238E27FC236}">
                <a16:creationId xmlns:a16="http://schemas.microsoft.com/office/drawing/2014/main" id="{7C9DE88F-56D2-4BCF-AEC8-208432B11936}"/>
              </a:ext>
            </a:extLst>
          </p:cNvPr>
          <p:cNvSpPr>
            <a:spLocks noGrp="1"/>
          </p:cNvSpPr>
          <p:nvPr>
            <p:ph type="body" sz="quarter" idx="19" hasCustomPrompt="1"/>
          </p:nvPr>
        </p:nvSpPr>
        <p:spPr>
          <a:xfrm>
            <a:off x="922321" y="323635"/>
            <a:ext cx="10570925" cy="132893"/>
          </a:xfrm>
          <a:prstGeom prst="rect">
            <a:avLst/>
          </a:prstGeom>
        </p:spPr>
        <p:txBody>
          <a:bodyPr vert="horz" lIns="0" tIns="0" rIns="0" bIns="7200" anchor="b" anchorCtr="0"/>
          <a:lstStyle>
            <a:lvl1pPr>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3" name="Textplatzhalter 2">
            <a:extLst>
              <a:ext uri="{FF2B5EF4-FFF2-40B4-BE49-F238E27FC236}">
                <a16:creationId xmlns:a16="http://schemas.microsoft.com/office/drawing/2014/main" id="{AA35BE4C-A4F1-4524-82F7-8EE572E3AA65}"/>
              </a:ext>
            </a:extLst>
          </p:cNvPr>
          <p:cNvSpPr>
            <a:spLocks noGrp="1"/>
          </p:cNvSpPr>
          <p:nvPr>
            <p:ph type="body" sz="quarter" idx="20" hasCustomPrompt="1"/>
          </p:nvPr>
        </p:nvSpPr>
        <p:spPr>
          <a:xfrm>
            <a:off x="695133" y="323635"/>
            <a:ext cx="227187" cy="132893"/>
          </a:xfrm>
          <a:prstGeom prst="rect">
            <a:avLst/>
          </a:prstGeom>
        </p:spPr>
        <p:txBody>
          <a:bodyPr vert="horz" lIns="0" tIns="0" rIns="0" bIns="7200" anchor="b" anchorCtr="0"/>
          <a:lstStyle>
            <a:lvl1pPr>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6" name="Bildplatzhalter 16">
            <a:extLst>
              <a:ext uri="{FF2B5EF4-FFF2-40B4-BE49-F238E27FC236}">
                <a16:creationId xmlns:a16="http://schemas.microsoft.com/office/drawing/2014/main" id="{BAF8D2C7-E0A2-46D0-BBFD-15EFE9488A13}"/>
              </a:ext>
            </a:extLst>
          </p:cNvPr>
          <p:cNvSpPr>
            <a:spLocks noGrp="1"/>
          </p:cNvSpPr>
          <p:nvPr>
            <p:ph type="pic" sz="quarter" idx="21"/>
          </p:nvPr>
        </p:nvSpPr>
        <p:spPr>
          <a:xfrm>
            <a:off x="703589" y="1592535"/>
            <a:ext cx="1358795" cy="1469635"/>
          </a:xfrm>
          <a:prstGeom prst="rect">
            <a:avLst/>
          </a:prstGeom>
        </p:spPr>
        <p:txBody>
          <a:bodyPr vert="horz"/>
          <a:lstStyle>
            <a:lvl1pPr>
              <a:defRPr sz="599"/>
            </a:lvl1pPr>
          </a:lstStyle>
          <a:p>
            <a:r>
              <a:rPr lang="en-US" noProof="0" dirty="0"/>
              <a:t>Click icon to add picture</a:t>
            </a:r>
            <a:endParaRPr lang="en-GB" noProof="0" dirty="0"/>
          </a:p>
        </p:txBody>
      </p:sp>
      <p:sp>
        <p:nvSpPr>
          <p:cNvPr id="29" name="Bildplatzhalter 16">
            <a:extLst>
              <a:ext uri="{FF2B5EF4-FFF2-40B4-BE49-F238E27FC236}">
                <a16:creationId xmlns:a16="http://schemas.microsoft.com/office/drawing/2014/main" id="{87E0A0C0-8903-4B4B-B3CD-76BFA162C65A}"/>
              </a:ext>
            </a:extLst>
          </p:cNvPr>
          <p:cNvSpPr>
            <a:spLocks noGrp="1"/>
          </p:cNvSpPr>
          <p:nvPr>
            <p:ph type="pic" sz="quarter" idx="22"/>
          </p:nvPr>
        </p:nvSpPr>
        <p:spPr>
          <a:xfrm>
            <a:off x="6237885" y="1592535"/>
            <a:ext cx="1358795" cy="1469635"/>
          </a:xfrm>
          <a:prstGeom prst="rect">
            <a:avLst/>
          </a:prstGeom>
        </p:spPr>
        <p:txBody>
          <a:bodyPr vert="horz"/>
          <a:lstStyle>
            <a:lvl1pPr>
              <a:defRPr sz="599"/>
            </a:lvl1pPr>
          </a:lstStyle>
          <a:p>
            <a:r>
              <a:rPr lang="en-US" noProof="0" dirty="0"/>
              <a:t>Click icon to add picture</a:t>
            </a:r>
            <a:endParaRPr lang="en-GB" noProof="0" dirty="0"/>
          </a:p>
        </p:txBody>
      </p:sp>
      <p:sp>
        <p:nvSpPr>
          <p:cNvPr id="30" name="Textplatzhalter 18">
            <a:extLst>
              <a:ext uri="{FF2B5EF4-FFF2-40B4-BE49-F238E27FC236}">
                <a16:creationId xmlns:a16="http://schemas.microsoft.com/office/drawing/2014/main" id="{0423F988-3B10-44ED-A7AB-AF232ABA2494}"/>
              </a:ext>
            </a:extLst>
          </p:cNvPr>
          <p:cNvSpPr>
            <a:spLocks noGrp="1"/>
          </p:cNvSpPr>
          <p:nvPr>
            <p:ph type="body" sz="quarter" idx="25" hasCustomPrompt="1"/>
          </p:nvPr>
        </p:nvSpPr>
        <p:spPr>
          <a:xfrm>
            <a:off x="703587" y="3138666"/>
            <a:ext cx="5255143" cy="268626"/>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baseline="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1" name="Textplatzhalter 18">
            <a:extLst>
              <a:ext uri="{FF2B5EF4-FFF2-40B4-BE49-F238E27FC236}">
                <a16:creationId xmlns:a16="http://schemas.microsoft.com/office/drawing/2014/main" id="{F0E26274-EA4A-4B12-9BE7-79B6A4D7AD23}"/>
              </a:ext>
            </a:extLst>
          </p:cNvPr>
          <p:cNvSpPr>
            <a:spLocks noGrp="1"/>
          </p:cNvSpPr>
          <p:nvPr>
            <p:ph type="body" sz="quarter" idx="26" hasCustomPrompt="1"/>
          </p:nvPr>
        </p:nvSpPr>
        <p:spPr>
          <a:xfrm>
            <a:off x="6219097" y="3138666"/>
            <a:ext cx="5255140" cy="268626"/>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2" name="Textplatzhalter 25">
            <a:extLst>
              <a:ext uri="{FF2B5EF4-FFF2-40B4-BE49-F238E27FC236}">
                <a16:creationId xmlns:a16="http://schemas.microsoft.com/office/drawing/2014/main" id="{E7A47AF7-5BD7-49B3-B2A1-F2C469D30356}"/>
              </a:ext>
            </a:extLst>
          </p:cNvPr>
          <p:cNvSpPr>
            <a:spLocks noGrp="1"/>
          </p:cNvSpPr>
          <p:nvPr>
            <p:ph type="body" sz="quarter" idx="27" hasCustomPrompt="1"/>
          </p:nvPr>
        </p:nvSpPr>
        <p:spPr>
          <a:xfrm>
            <a:off x="6219098" y="3479608"/>
            <a:ext cx="5274149" cy="2613133"/>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Textplatzhalter 25">
            <a:extLst>
              <a:ext uri="{FF2B5EF4-FFF2-40B4-BE49-F238E27FC236}">
                <a16:creationId xmlns:a16="http://schemas.microsoft.com/office/drawing/2014/main" id="{4CBB5C5E-65D3-42D4-B4DB-BB4CBC335242}"/>
              </a:ext>
            </a:extLst>
          </p:cNvPr>
          <p:cNvSpPr>
            <a:spLocks noGrp="1"/>
          </p:cNvSpPr>
          <p:nvPr>
            <p:ph type="body" sz="quarter" idx="28" hasCustomPrompt="1"/>
          </p:nvPr>
        </p:nvSpPr>
        <p:spPr>
          <a:xfrm>
            <a:off x="703588" y="3483790"/>
            <a:ext cx="5257288" cy="2608051"/>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4" name="Gerade Verbindung 3">
            <a:extLst>
              <a:ext uri="{FF2B5EF4-FFF2-40B4-BE49-F238E27FC236}">
                <a16:creationId xmlns:a16="http://schemas.microsoft.com/office/drawing/2014/main" id="{16A17CD9-2F87-4AAD-B834-B247B4A55BE8}"/>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46D17ED1-A64F-4E37-8D09-4D4CB8EC10E6}"/>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10615464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Person CV">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706664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086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1" name="Titel 27">
            <a:extLst>
              <a:ext uri="{FF2B5EF4-FFF2-40B4-BE49-F238E27FC236}">
                <a16:creationId xmlns:a16="http://schemas.microsoft.com/office/drawing/2014/main" id="{D632A1CD-0AC2-4F29-9F05-9FC6E95D64AB}"/>
              </a:ext>
            </a:extLst>
          </p:cNvPr>
          <p:cNvSpPr>
            <a:spLocks noGrp="1"/>
          </p:cNvSpPr>
          <p:nvPr>
            <p:ph type="title" hasCustomPrompt="1"/>
          </p:nvPr>
        </p:nvSpPr>
        <p:spPr>
          <a:xfrm>
            <a:off x="695135" y="844304"/>
            <a:ext cx="10779103"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2" name="Textplatzhalter 14">
            <a:extLst>
              <a:ext uri="{FF2B5EF4-FFF2-40B4-BE49-F238E27FC236}">
                <a16:creationId xmlns:a16="http://schemas.microsoft.com/office/drawing/2014/main" id="{7C9DE88F-56D2-4BCF-AEC8-208432B11936}"/>
              </a:ext>
            </a:extLst>
          </p:cNvPr>
          <p:cNvSpPr>
            <a:spLocks noGrp="1"/>
          </p:cNvSpPr>
          <p:nvPr>
            <p:ph type="body" sz="quarter" idx="19" hasCustomPrompt="1"/>
          </p:nvPr>
        </p:nvSpPr>
        <p:spPr>
          <a:xfrm>
            <a:off x="922321" y="323635"/>
            <a:ext cx="10570925" cy="132893"/>
          </a:xfrm>
          <a:prstGeom prst="rect">
            <a:avLst/>
          </a:prstGeom>
        </p:spPr>
        <p:txBody>
          <a:bodyPr vert="horz" lIns="0" tIns="0" rIns="0" bIns="7200" anchor="b" anchorCtr="0"/>
          <a:lstStyle>
            <a:lvl1pPr>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3" name="Textplatzhalter 2">
            <a:extLst>
              <a:ext uri="{FF2B5EF4-FFF2-40B4-BE49-F238E27FC236}">
                <a16:creationId xmlns:a16="http://schemas.microsoft.com/office/drawing/2014/main" id="{AA35BE4C-A4F1-4524-82F7-8EE572E3AA65}"/>
              </a:ext>
            </a:extLst>
          </p:cNvPr>
          <p:cNvSpPr>
            <a:spLocks noGrp="1"/>
          </p:cNvSpPr>
          <p:nvPr>
            <p:ph type="body" sz="quarter" idx="20" hasCustomPrompt="1"/>
          </p:nvPr>
        </p:nvSpPr>
        <p:spPr>
          <a:xfrm>
            <a:off x="695133" y="323635"/>
            <a:ext cx="227187" cy="132893"/>
          </a:xfrm>
          <a:prstGeom prst="rect">
            <a:avLst/>
          </a:prstGeom>
        </p:spPr>
        <p:txBody>
          <a:bodyPr vert="horz" lIns="0" tIns="0" rIns="0" bIns="7200" anchor="b" anchorCtr="0"/>
          <a:lstStyle>
            <a:lvl1pPr>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6" name="Bildplatzhalter 16">
            <a:extLst>
              <a:ext uri="{FF2B5EF4-FFF2-40B4-BE49-F238E27FC236}">
                <a16:creationId xmlns:a16="http://schemas.microsoft.com/office/drawing/2014/main" id="{BAF8D2C7-E0A2-46D0-BBFD-15EFE9488A13}"/>
              </a:ext>
            </a:extLst>
          </p:cNvPr>
          <p:cNvSpPr>
            <a:spLocks noGrp="1"/>
          </p:cNvSpPr>
          <p:nvPr>
            <p:ph type="pic" sz="quarter" idx="21"/>
          </p:nvPr>
        </p:nvSpPr>
        <p:spPr>
          <a:xfrm>
            <a:off x="703589" y="1592535"/>
            <a:ext cx="1358795" cy="1469635"/>
          </a:xfrm>
          <a:prstGeom prst="rect">
            <a:avLst/>
          </a:prstGeom>
        </p:spPr>
        <p:txBody>
          <a:bodyPr vert="horz"/>
          <a:lstStyle>
            <a:lvl1pPr>
              <a:defRPr sz="599"/>
            </a:lvl1pPr>
          </a:lstStyle>
          <a:p>
            <a:r>
              <a:rPr lang="en-US" noProof="0" dirty="0"/>
              <a:t>Click icon to add picture</a:t>
            </a:r>
            <a:endParaRPr lang="en-GB" noProof="0" dirty="0"/>
          </a:p>
        </p:txBody>
      </p:sp>
      <p:sp>
        <p:nvSpPr>
          <p:cNvPr id="29" name="Bildplatzhalter 16">
            <a:extLst>
              <a:ext uri="{FF2B5EF4-FFF2-40B4-BE49-F238E27FC236}">
                <a16:creationId xmlns:a16="http://schemas.microsoft.com/office/drawing/2014/main" id="{87E0A0C0-8903-4B4B-B3CD-76BFA162C65A}"/>
              </a:ext>
            </a:extLst>
          </p:cNvPr>
          <p:cNvSpPr>
            <a:spLocks noGrp="1"/>
          </p:cNvSpPr>
          <p:nvPr>
            <p:ph type="pic" sz="quarter" idx="22"/>
          </p:nvPr>
        </p:nvSpPr>
        <p:spPr>
          <a:xfrm>
            <a:off x="6237885" y="1592535"/>
            <a:ext cx="1358795" cy="1469635"/>
          </a:xfrm>
          <a:prstGeom prst="rect">
            <a:avLst/>
          </a:prstGeom>
        </p:spPr>
        <p:txBody>
          <a:bodyPr vert="horz"/>
          <a:lstStyle>
            <a:lvl1pPr>
              <a:defRPr sz="599"/>
            </a:lvl1pPr>
          </a:lstStyle>
          <a:p>
            <a:r>
              <a:rPr lang="en-US" noProof="0" dirty="0"/>
              <a:t>Click icon to add picture</a:t>
            </a:r>
            <a:endParaRPr lang="en-GB" noProof="0" dirty="0"/>
          </a:p>
        </p:txBody>
      </p:sp>
      <p:sp>
        <p:nvSpPr>
          <p:cNvPr id="30" name="Textplatzhalter 18">
            <a:extLst>
              <a:ext uri="{FF2B5EF4-FFF2-40B4-BE49-F238E27FC236}">
                <a16:creationId xmlns:a16="http://schemas.microsoft.com/office/drawing/2014/main" id="{0423F988-3B10-44ED-A7AB-AF232ABA2494}"/>
              </a:ext>
            </a:extLst>
          </p:cNvPr>
          <p:cNvSpPr>
            <a:spLocks noGrp="1"/>
          </p:cNvSpPr>
          <p:nvPr>
            <p:ph type="body" sz="quarter" idx="25" hasCustomPrompt="1"/>
          </p:nvPr>
        </p:nvSpPr>
        <p:spPr>
          <a:xfrm>
            <a:off x="2187792" y="2824876"/>
            <a:ext cx="2293005" cy="237292"/>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baseline="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1" name="Textplatzhalter 18">
            <a:extLst>
              <a:ext uri="{FF2B5EF4-FFF2-40B4-BE49-F238E27FC236}">
                <a16:creationId xmlns:a16="http://schemas.microsoft.com/office/drawing/2014/main" id="{F0E26274-EA4A-4B12-9BE7-79B6A4D7AD23}"/>
              </a:ext>
            </a:extLst>
          </p:cNvPr>
          <p:cNvSpPr>
            <a:spLocks noGrp="1"/>
          </p:cNvSpPr>
          <p:nvPr>
            <p:ph type="body" sz="quarter" idx="26" hasCustomPrompt="1"/>
          </p:nvPr>
        </p:nvSpPr>
        <p:spPr>
          <a:xfrm>
            <a:off x="7703302" y="2824876"/>
            <a:ext cx="2293004" cy="237292"/>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cxnSp>
        <p:nvCxnSpPr>
          <p:cNvPr id="34" name="Gerade Verbindung 3">
            <a:extLst>
              <a:ext uri="{FF2B5EF4-FFF2-40B4-BE49-F238E27FC236}">
                <a16:creationId xmlns:a16="http://schemas.microsoft.com/office/drawing/2014/main" id="{16A17CD9-2F87-4AAD-B834-B247B4A55BE8}"/>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46D17ED1-A64F-4E37-8D09-4D4CB8EC10E6}"/>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4247741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V 3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47774161"/>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188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6" name="Titel 27">
            <a:extLst>
              <a:ext uri="{FF2B5EF4-FFF2-40B4-BE49-F238E27FC236}">
                <a16:creationId xmlns:a16="http://schemas.microsoft.com/office/drawing/2014/main" id="{5C0FE94A-FDB2-408F-9C3C-A3E7236F827A}"/>
              </a:ext>
            </a:extLst>
          </p:cNvPr>
          <p:cNvSpPr>
            <a:spLocks noGrp="1"/>
          </p:cNvSpPr>
          <p:nvPr>
            <p:ph type="title" hasCustomPrompt="1"/>
          </p:nvPr>
        </p:nvSpPr>
        <p:spPr>
          <a:xfrm>
            <a:off x="695136" y="844304"/>
            <a:ext cx="10798109"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9" name="Textplatzhalter 14">
            <a:extLst>
              <a:ext uri="{FF2B5EF4-FFF2-40B4-BE49-F238E27FC236}">
                <a16:creationId xmlns:a16="http://schemas.microsoft.com/office/drawing/2014/main" id="{818A9436-E440-40AF-90CD-DC3F67A11B98}"/>
              </a:ext>
            </a:extLst>
          </p:cNvPr>
          <p:cNvSpPr>
            <a:spLocks noGrp="1"/>
          </p:cNvSpPr>
          <p:nvPr>
            <p:ph type="body" sz="quarter" idx="19" hasCustomPrompt="1"/>
          </p:nvPr>
        </p:nvSpPr>
        <p:spPr>
          <a:xfrm>
            <a:off x="922320" y="323635"/>
            <a:ext cx="10570927"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30" name="Textplatzhalter 2">
            <a:extLst>
              <a:ext uri="{FF2B5EF4-FFF2-40B4-BE49-F238E27FC236}">
                <a16:creationId xmlns:a16="http://schemas.microsoft.com/office/drawing/2014/main" id="{CFE174F1-DD78-4734-8A23-212DE4E2D8FC}"/>
              </a:ext>
            </a:extLst>
          </p:cNvPr>
          <p:cNvSpPr>
            <a:spLocks noGrp="1"/>
          </p:cNvSpPr>
          <p:nvPr>
            <p:ph type="body" sz="quarter" idx="20" hasCustomPrompt="1"/>
          </p:nvPr>
        </p:nvSpPr>
        <p:spPr>
          <a:xfrm>
            <a:off x="695133" y="323635"/>
            <a:ext cx="227187" cy="13289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1" name="Bildplatzhalter 16">
            <a:extLst>
              <a:ext uri="{FF2B5EF4-FFF2-40B4-BE49-F238E27FC236}">
                <a16:creationId xmlns:a16="http://schemas.microsoft.com/office/drawing/2014/main" id="{CF0DB621-6854-4B52-8D63-64BF19C0A130}"/>
              </a:ext>
            </a:extLst>
          </p:cNvPr>
          <p:cNvSpPr>
            <a:spLocks noGrp="1" noChangeAspect="1"/>
          </p:cNvSpPr>
          <p:nvPr>
            <p:ph type="pic" sz="quarter" idx="21"/>
          </p:nvPr>
        </p:nvSpPr>
        <p:spPr>
          <a:xfrm>
            <a:off x="695133" y="1592157"/>
            <a:ext cx="1358795" cy="1469635"/>
          </a:xfrm>
          <a:prstGeom prst="rect">
            <a:avLst/>
          </a:prstGeom>
        </p:spPr>
        <p:txBody>
          <a:bodyPr vert="horz"/>
          <a:lstStyle/>
          <a:p>
            <a:r>
              <a:rPr lang="en-US" noProof="0" dirty="0"/>
              <a:t>Click icon to add picture</a:t>
            </a:r>
            <a:endParaRPr lang="en-GB" noProof="0" dirty="0"/>
          </a:p>
        </p:txBody>
      </p:sp>
      <p:sp>
        <p:nvSpPr>
          <p:cNvPr id="32" name="Bildplatzhalter 16">
            <a:extLst>
              <a:ext uri="{FF2B5EF4-FFF2-40B4-BE49-F238E27FC236}">
                <a16:creationId xmlns:a16="http://schemas.microsoft.com/office/drawing/2014/main" id="{2F52F059-4635-4F3E-B737-A243013B6721}"/>
              </a:ext>
            </a:extLst>
          </p:cNvPr>
          <p:cNvSpPr>
            <a:spLocks noGrp="1" noChangeAspect="1"/>
          </p:cNvSpPr>
          <p:nvPr>
            <p:ph type="pic" sz="quarter" idx="22"/>
          </p:nvPr>
        </p:nvSpPr>
        <p:spPr>
          <a:xfrm>
            <a:off x="4370837" y="1591367"/>
            <a:ext cx="1358795" cy="1469635"/>
          </a:xfrm>
          <a:prstGeom prst="rect">
            <a:avLst/>
          </a:prstGeom>
        </p:spPr>
        <p:txBody>
          <a:bodyPr vert="horz"/>
          <a:lstStyle/>
          <a:p>
            <a:r>
              <a:rPr lang="en-US" noProof="0" dirty="0"/>
              <a:t>Click icon to add picture</a:t>
            </a:r>
            <a:endParaRPr lang="en-GB" noProof="0" dirty="0"/>
          </a:p>
        </p:txBody>
      </p:sp>
      <p:sp>
        <p:nvSpPr>
          <p:cNvPr id="33" name="Textplatzhalter 18">
            <a:extLst>
              <a:ext uri="{FF2B5EF4-FFF2-40B4-BE49-F238E27FC236}">
                <a16:creationId xmlns:a16="http://schemas.microsoft.com/office/drawing/2014/main" id="{7D7A0A8D-D4FE-4230-B163-2CEFB879AF02}"/>
              </a:ext>
            </a:extLst>
          </p:cNvPr>
          <p:cNvSpPr>
            <a:spLocks noGrp="1"/>
          </p:cNvSpPr>
          <p:nvPr>
            <p:ph type="body" sz="quarter" idx="25" hasCustomPrompt="1"/>
          </p:nvPr>
        </p:nvSpPr>
        <p:spPr>
          <a:xfrm>
            <a:off x="695135" y="3132313"/>
            <a:ext cx="3406880" cy="255983"/>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4" name="Textplatzhalter 18">
            <a:extLst>
              <a:ext uri="{FF2B5EF4-FFF2-40B4-BE49-F238E27FC236}">
                <a16:creationId xmlns:a16="http://schemas.microsoft.com/office/drawing/2014/main" id="{7195B62D-E54C-42C2-89B5-DAECB5B4F09A}"/>
              </a:ext>
            </a:extLst>
          </p:cNvPr>
          <p:cNvSpPr>
            <a:spLocks noGrp="1"/>
          </p:cNvSpPr>
          <p:nvPr>
            <p:ph type="body" sz="quarter" idx="26" hasCustomPrompt="1"/>
          </p:nvPr>
        </p:nvSpPr>
        <p:spPr>
          <a:xfrm>
            <a:off x="4386830" y="3131522"/>
            <a:ext cx="3408692" cy="255983"/>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5" name="Textplatzhalter 25">
            <a:extLst>
              <a:ext uri="{FF2B5EF4-FFF2-40B4-BE49-F238E27FC236}">
                <a16:creationId xmlns:a16="http://schemas.microsoft.com/office/drawing/2014/main" id="{AF65D8BF-A98A-41ED-A9FD-F6C0406D2C58}"/>
              </a:ext>
            </a:extLst>
          </p:cNvPr>
          <p:cNvSpPr>
            <a:spLocks noGrp="1"/>
          </p:cNvSpPr>
          <p:nvPr>
            <p:ph type="body" sz="quarter" idx="27" hasCustomPrompt="1"/>
          </p:nvPr>
        </p:nvSpPr>
        <p:spPr>
          <a:xfrm>
            <a:off x="4388267" y="3458025"/>
            <a:ext cx="3407252" cy="2633025"/>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Textplatzhalter 25">
            <a:extLst>
              <a:ext uri="{FF2B5EF4-FFF2-40B4-BE49-F238E27FC236}">
                <a16:creationId xmlns:a16="http://schemas.microsoft.com/office/drawing/2014/main" id="{EBE45758-D8DE-4E8F-AA23-6FB404B8CEE2}"/>
              </a:ext>
            </a:extLst>
          </p:cNvPr>
          <p:cNvSpPr>
            <a:spLocks noGrp="1"/>
          </p:cNvSpPr>
          <p:nvPr>
            <p:ph type="body" sz="quarter" idx="28" hasCustomPrompt="1"/>
          </p:nvPr>
        </p:nvSpPr>
        <p:spPr>
          <a:xfrm>
            <a:off x="695135" y="3458816"/>
            <a:ext cx="3407252" cy="2633025"/>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Bildplatzhalter 16">
            <a:extLst>
              <a:ext uri="{FF2B5EF4-FFF2-40B4-BE49-F238E27FC236}">
                <a16:creationId xmlns:a16="http://schemas.microsoft.com/office/drawing/2014/main" id="{BD27F0F0-55C6-44A9-AD01-1340716E35DD}"/>
              </a:ext>
            </a:extLst>
          </p:cNvPr>
          <p:cNvSpPr>
            <a:spLocks noGrp="1" noChangeAspect="1"/>
          </p:cNvSpPr>
          <p:nvPr>
            <p:ph type="pic" sz="quarter" idx="29"/>
          </p:nvPr>
        </p:nvSpPr>
        <p:spPr>
          <a:xfrm>
            <a:off x="8079243" y="1591367"/>
            <a:ext cx="1358795" cy="1469635"/>
          </a:xfrm>
          <a:prstGeom prst="rect">
            <a:avLst/>
          </a:prstGeom>
        </p:spPr>
        <p:txBody>
          <a:bodyPr vert="horz"/>
          <a:lstStyle/>
          <a:p>
            <a:r>
              <a:rPr lang="en-US" noProof="0" dirty="0"/>
              <a:t>Click icon to add picture</a:t>
            </a:r>
            <a:endParaRPr lang="en-GB" noProof="0" dirty="0"/>
          </a:p>
        </p:txBody>
      </p:sp>
      <p:sp>
        <p:nvSpPr>
          <p:cNvPr id="38" name="Textplatzhalter 18">
            <a:extLst>
              <a:ext uri="{FF2B5EF4-FFF2-40B4-BE49-F238E27FC236}">
                <a16:creationId xmlns:a16="http://schemas.microsoft.com/office/drawing/2014/main" id="{0D23C43D-8A9C-47FE-9EE7-F3E2E9137C0B}"/>
              </a:ext>
            </a:extLst>
          </p:cNvPr>
          <p:cNvSpPr>
            <a:spLocks noGrp="1"/>
          </p:cNvSpPr>
          <p:nvPr>
            <p:ph type="body" sz="quarter" idx="30" hasCustomPrompt="1"/>
          </p:nvPr>
        </p:nvSpPr>
        <p:spPr>
          <a:xfrm>
            <a:off x="8080331" y="3131522"/>
            <a:ext cx="3407252" cy="255983"/>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9" name="Textplatzhalter 25">
            <a:extLst>
              <a:ext uri="{FF2B5EF4-FFF2-40B4-BE49-F238E27FC236}">
                <a16:creationId xmlns:a16="http://schemas.microsoft.com/office/drawing/2014/main" id="{276B576A-3190-4A09-B833-29434C3B7EEE}"/>
              </a:ext>
            </a:extLst>
          </p:cNvPr>
          <p:cNvSpPr>
            <a:spLocks noGrp="1"/>
          </p:cNvSpPr>
          <p:nvPr>
            <p:ph type="body" sz="quarter" idx="31" hasCustomPrompt="1"/>
          </p:nvPr>
        </p:nvSpPr>
        <p:spPr>
          <a:xfrm>
            <a:off x="8079242" y="3458025"/>
            <a:ext cx="3407252" cy="2633025"/>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82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40" name="Gerade Verbindung 3">
            <a:extLst>
              <a:ext uri="{FF2B5EF4-FFF2-40B4-BE49-F238E27FC236}">
                <a16:creationId xmlns:a16="http://schemas.microsoft.com/office/drawing/2014/main" id="{D0E94245-A4EB-4D94-BECD-B27E4BC6DA29}"/>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DF23E2D9-DA6B-4D23-A097-918D04F7CD8F}"/>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667780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V 3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515850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291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6" name="Titel 27">
            <a:extLst>
              <a:ext uri="{FF2B5EF4-FFF2-40B4-BE49-F238E27FC236}">
                <a16:creationId xmlns:a16="http://schemas.microsoft.com/office/drawing/2014/main" id="{5C0FE94A-FDB2-408F-9C3C-A3E7236F827A}"/>
              </a:ext>
            </a:extLst>
          </p:cNvPr>
          <p:cNvSpPr>
            <a:spLocks noGrp="1"/>
          </p:cNvSpPr>
          <p:nvPr>
            <p:ph type="title" hasCustomPrompt="1"/>
          </p:nvPr>
        </p:nvSpPr>
        <p:spPr>
          <a:xfrm>
            <a:off x="695136" y="844304"/>
            <a:ext cx="10798109"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9" name="Textplatzhalter 14">
            <a:extLst>
              <a:ext uri="{FF2B5EF4-FFF2-40B4-BE49-F238E27FC236}">
                <a16:creationId xmlns:a16="http://schemas.microsoft.com/office/drawing/2014/main" id="{818A9436-E440-40AF-90CD-DC3F67A11B98}"/>
              </a:ext>
            </a:extLst>
          </p:cNvPr>
          <p:cNvSpPr>
            <a:spLocks noGrp="1"/>
          </p:cNvSpPr>
          <p:nvPr>
            <p:ph type="body" sz="quarter" idx="19" hasCustomPrompt="1"/>
          </p:nvPr>
        </p:nvSpPr>
        <p:spPr>
          <a:xfrm>
            <a:off x="922320" y="323635"/>
            <a:ext cx="10570927"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30" name="Textplatzhalter 2">
            <a:extLst>
              <a:ext uri="{FF2B5EF4-FFF2-40B4-BE49-F238E27FC236}">
                <a16:creationId xmlns:a16="http://schemas.microsoft.com/office/drawing/2014/main" id="{CFE174F1-DD78-4734-8A23-212DE4E2D8FC}"/>
              </a:ext>
            </a:extLst>
          </p:cNvPr>
          <p:cNvSpPr>
            <a:spLocks noGrp="1"/>
          </p:cNvSpPr>
          <p:nvPr>
            <p:ph type="body" sz="quarter" idx="20" hasCustomPrompt="1"/>
          </p:nvPr>
        </p:nvSpPr>
        <p:spPr>
          <a:xfrm>
            <a:off x="695133" y="323635"/>
            <a:ext cx="227187" cy="13289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1" name="Bildplatzhalter 16">
            <a:extLst>
              <a:ext uri="{FF2B5EF4-FFF2-40B4-BE49-F238E27FC236}">
                <a16:creationId xmlns:a16="http://schemas.microsoft.com/office/drawing/2014/main" id="{CF0DB621-6854-4B52-8D63-64BF19C0A130}"/>
              </a:ext>
            </a:extLst>
          </p:cNvPr>
          <p:cNvSpPr>
            <a:spLocks noGrp="1"/>
          </p:cNvSpPr>
          <p:nvPr>
            <p:ph type="pic" sz="quarter" idx="21"/>
          </p:nvPr>
        </p:nvSpPr>
        <p:spPr>
          <a:xfrm>
            <a:off x="695135" y="1592156"/>
            <a:ext cx="894916" cy="979756"/>
          </a:xfrm>
          <a:prstGeom prst="rect">
            <a:avLst/>
          </a:prstGeom>
        </p:spPr>
        <p:txBody>
          <a:bodyPr vert="horz"/>
          <a:lstStyle/>
          <a:p>
            <a:r>
              <a:rPr lang="en-US" noProof="0" dirty="0"/>
              <a:t>Click icon to add picture</a:t>
            </a:r>
            <a:endParaRPr lang="en-GB" noProof="0" dirty="0"/>
          </a:p>
        </p:txBody>
      </p:sp>
      <p:sp>
        <p:nvSpPr>
          <p:cNvPr id="32" name="Bildplatzhalter 16">
            <a:extLst>
              <a:ext uri="{FF2B5EF4-FFF2-40B4-BE49-F238E27FC236}">
                <a16:creationId xmlns:a16="http://schemas.microsoft.com/office/drawing/2014/main" id="{2F52F059-4635-4F3E-B737-A243013B6721}"/>
              </a:ext>
            </a:extLst>
          </p:cNvPr>
          <p:cNvSpPr>
            <a:spLocks noGrp="1"/>
          </p:cNvSpPr>
          <p:nvPr>
            <p:ph type="pic" sz="quarter" idx="22"/>
          </p:nvPr>
        </p:nvSpPr>
        <p:spPr>
          <a:xfrm>
            <a:off x="4491962" y="1591367"/>
            <a:ext cx="894916" cy="979756"/>
          </a:xfrm>
          <a:prstGeom prst="rect">
            <a:avLst/>
          </a:prstGeom>
        </p:spPr>
        <p:txBody>
          <a:bodyPr vert="horz"/>
          <a:lstStyle/>
          <a:p>
            <a:r>
              <a:rPr lang="en-US" noProof="0" dirty="0"/>
              <a:t>Click icon to add picture</a:t>
            </a:r>
            <a:endParaRPr lang="en-GB" noProof="0" dirty="0"/>
          </a:p>
        </p:txBody>
      </p:sp>
      <p:sp>
        <p:nvSpPr>
          <p:cNvPr id="33" name="Textplatzhalter 18">
            <a:extLst>
              <a:ext uri="{FF2B5EF4-FFF2-40B4-BE49-F238E27FC236}">
                <a16:creationId xmlns:a16="http://schemas.microsoft.com/office/drawing/2014/main" id="{7D7A0A8D-D4FE-4230-B163-2CEFB879AF02}"/>
              </a:ext>
            </a:extLst>
          </p:cNvPr>
          <p:cNvSpPr>
            <a:spLocks noGrp="1"/>
          </p:cNvSpPr>
          <p:nvPr>
            <p:ph type="body" sz="quarter" idx="25" hasCustomPrompt="1"/>
          </p:nvPr>
        </p:nvSpPr>
        <p:spPr>
          <a:xfrm>
            <a:off x="1679004" y="2339116"/>
            <a:ext cx="2201685" cy="232796"/>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4" name="Textplatzhalter 18">
            <a:extLst>
              <a:ext uri="{FF2B5EF4-FFF2-40B4-BE49-F238E27FC236}">
                <a16:creationId xmlns:a16="http://schemas.microsoft.com/office/drawing/2014/main" id="{7195B62D-E54C-42C2-89B5-DAECB5B4F09A}"/>
              </a:ext>
            </a:extLst>
          </p:cNvPr>
          <p:cNvSpPr>
            <a:spLocks noGrp="1"/>
          </p:cNvSpPr>
          <p:nvPr>
            <p:ph type="body" sz="quarter" idx="26" hasCustomPrompt="1"/>
          </p:nvPr>
        </p:nvSpPr>
        <p:spPr>
          <a:xfrm>
            <a:off x="5475830" y="2339116"/>
            <a:ext cx="2202857" cy="232796"/>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7" name="Bildplatzhalter 16">
            <a:extLst>
              <a:ext uri="{FF2B5EF4-FFF2-40B4-BE49-F238E27FC236}">
                <a16:creationId xmlns:a16="http://schemas.microsoft.com/office/drawing/2014/main" id="{BD27F0F0-55C6-44A9-AD01-1340716E35DD}"/>
              </a:ext>
            </a:extLst>
          </p:cNvPr>
          <p:cNvSpPr>
            <a:spLocks noGrp="1"/>
          </p:cNvSpPr>
          <p:nvPr>
            <p:ph type="pic" sz="quarter" idx="29"/>
          </p:nvPr>
        </p:nvSpPr>
        <p:spPr>
          <a:xfrm>
            <a:off x="8289957" y="1591367"/>
            <a:ext cx="894916" cy="979756"/>
          </a:xfrm>
          <a:prstGeom prst="rect">
            <a:avLst/>
          </a:prstGeom>
        </p:spPr>
        <p:txBody>
          <a:bodyPr vert="horz"/>
          <a:lstStyle/>
          <a:p>
            <a:r>
              <a:rPr lang="en-US" noProof="0" dirty="0"/>
              <a:t>Click icon to add picture</a:t>
            </a:r>
            <a:endParaRPr lang="en-GB" noProof="0" dirty="0"/>
          </a:p>
        </p:txBody>
      </p:sp>
      <p:sp>
        <p:nvSpPr>
          <p:cNvPr id="38" name="Textplatzhalter 18">
            <a:extLst>
              <a:ext uri="{FF2B5EF4-FFF2-40B4-BE49-F238E27FC236}">
                <a16:creationId xmlns:a16="http://schemas.microsoft.com/office/drawing/2014/main" id="{0D23C43D-8A9C-47FE-9EE7-F3E2E9137C0B}"/>
              </a:ext>
            </a:extLst>
          </p:cNvPr>
          <p:cNvSpPr>
            <a:spLocks noGrp="1"/>
          </p:cNvSpPr>
          <p:nvPr>
            <p:ph type="body" sz="quarter" idx="30" hasCustomPrompt="1"/>
          </p:nvPr>
        </p:nvSpPr>
        <p:spPr>
          <a:xfrm>
            <a:off x="9273826" y="2339116"/>
            <a:ext cx="2228593" cy="232796"/>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cxnSp>
        <p:nvCxnSpPr>
          <p:cNvPr id="40" name="Gerade Verbindung 3">
            <a:extLst>
              <a:ext uri="{FF2B5EF4-FFF2-40B4-BE49-F238E27FC236}">
                <a16:creationId xmlns:a16="http://schemas.microsoft.com/office/drawing/2014/main" id="{D0E94245-A4EB-4D94-BECD-B27E4BC6DA29}"/>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DF23E2D9-DA6B-4D23-A097-918D04F7CD8F}"/>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56345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3447713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100571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2000" b="0" i="0" baseline="0" dirty="0">
              <a:latin typeface="Arial" panose="020B0604020202020204" pitchFamily="34" charset="0"/>
              <a:ea typeface="+mj-ea"/>
              <a:sym typeface="Arial" panose="020B060402020202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09600" y="448624"/>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609600" y="271039"/>
            <a:ext cx="10972800" cy="124331"/>
          </a:xfrm>
          <a:prstGeom prst="rect">
            <a:avLst/>
          </a:prstGeom>
        </p:spPr>
        <p:txBody>
          <a:bodyPr vert="horz" lIns="0" tIns="0" rIns="0" bIns="7200" anchor="b" anchorCtr="0"/>
          <a:lstStyle>
            <a:lvl1pPr>
              <a:lnSpc>
                <a:spcPts val="769"/>
              </a:lnSpc>
              <a:tabLst>
                <a:tab pos="105209" algn="l"/>
              </a:tabLst>
              <a:defRPr sz="700" b="0" i="0" cap="all" spc="47" baseline="0">
                <a:solidFill>
                  <a:schemeClr val="tx1"/>
                </a:solidFill>
                <a:latin typeface="+mn-lt"/>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Texas medical </a:t>
            </a:r>
            <a:r>
              <a:rPr lang="en-GB" noProof="0" dirty="0" err="1"/>
              <a:t>center</a:t>
            </a:r>
            <a:endParaRPr lang="en-GB" noProof="0" dirty="0"/>
          </a:p>
        </p:txBody>
      </p:sp>
      <p:sp>
        <p:nvSpPr>
          <p:cNvPr id="14" name="Textfeld 15">
            <a:extLst>
              <a:ext uri="{FF2B5EF4-FFF2-40B4-BE49-F238E27FC236}">
                <a16:creationId xmlns:a16="http://schemas.microsoft.com/office/drawing/2014/main" id="{70DAA10F-D52F-3348-9CC7-D5CC9404A567}"/>
              </a:ext>
            </a:extLst>
          </p:cNvPr>
          <p:cNvSpPr txBox="1"/>
          <p:nvPr userDrawn="1"/>
        </p:nvSpPr>
        <p:spPr>
          <a:xfrm>
            <a:off x="11123366" y="6520857"/>
            <a:ext cx="458897" cy="120157"/>
          </a:xfrm>
          <a:prstGeom prst="rect">
            <a:avLst/>
          </a:prstGeom>
          <a:noFill/>
        </p:spPr>
        <p:txBody>
          <a:bodyPr wrap="square" lIns="0" tIns="0" rIns="0" bIns="12315" rtlCol="0" anchor="b" anchorCtr="0">
            <a:spAutoFit/>
          </a:bodyPr>
          <a:lstStyle/>
          <a:p>
            <a:pPr algn="r" defTabSz="554275">
              <a:defRPr/>
            </a:pPr>
            <a:fld id="{46F801DF-C1CA-4E4D-A69D-01F4C25AFCC6}" type="slidenum">
              <a:rPr lang="en-GB" sz="700" b="0" i="0" noProof="0" smtClean="0">
                <a:solidFill>
                  <a:srgbClr val="000000"/>
                </a:solidFill>
                <a:latin typeface="Univers for KPMG" panose="020B0603020202020204" pitchFamily="34" charset="0"/>
                <a:cs typeface="Arial"/>
              </a:rPr>
              <a:pPr algn="r" defTabSz="554275">
                <a:defRPr/>
              </a:pPr>
              <a:t>‹#›</a:t>
            </a:fld>
            <a:endParaRPr lang="en-GB" sz="700" b="0" i="0" noProof="0" dirty="0">
              <a:solidFill>
                <a:srgbClr val="000000"/>
              </a:solidFill>
              <a:latin typeface="Univers for KPMG" panose="020B0603020202020204" pitchFamily="34" charset="0"/>
              <a:cs typeface="Arial"/>
            </a:endParaRPr>
          </a:p>
        </p:txBody>
      </p:sp>
      <p:sp>
        <p:nvSpPr>
          <p:cNvPr id="15" name="Titel 1">
            <a:extLst>
              <a:ext uri="{FF2B5EF4-FFF2-40B4-BE49-F238E27FC236}">
                <a16:creationId xmlns:a16="http://schemas.microsoft.com/office/drawing/2014/main" id="{37B03833-B794-D749-89F9-29AF4FF762A2}"/>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2000" b="0" i="0">
                <a:solidFill>
                  <a:srgbClr val="00338D"/>
                </a:solidFill>
                <a:latin typeface="+mn-lt"/>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354854483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V 4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0708562"/>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393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32" name="Titel 27">
            <a:extLst>
              <a:ext uri="{FF2B5EF4-FFF2-40B4-BE49-F238E27FC236}">
                <a16:creationId xmlns:a16="http://schemas.microsoft.com/office/drawing/2014/main" id="{B02DC608-D657-4151-9DDB-64A872096291}"/>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33" name="Textplatzhalter 14">
            <a:extLst>
              <a:ext uri="{FF2B5EF4-FFF2-40B4-BE49-F238E27FC236}">
                <a16:creationId xmlns:a16="http://schemas.microsoft.com/office/drawing/2014/main" id="{EE2FCF5B-F9F9-4954-90E7-6FBC9104F33E}"/>
              </a:ext>
            </a:extLst>
          </p:cNvPr>
          <p:cNvSpPr>
            <a:spLocks noGrp="1"/>
          </p:cNvSpPr>
          <p:nvPr>
            <p:ph type="body" sz="quarter" idx="19" hasCustomPrompt="1"/>
          </p:nvPr>
        </p:nvSpPr>
        <p:spPr>
          <a:xfrm>
            <a:off x="922320" y="323635"/>
            <a:ext cx="10570927"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34" name="Textplatzhalter 2">
            <a:extLst>
              <a:ext uri="{FF2B5EF4-FFF2-40B4-BE49-F238E27FC236}">
                <a16:creationId xmlns:a16="http://schemas.microsoft.com/office/drawing/2014/main" id="{1468BF5E-AE72-4D36-AC3A-3B9DCB2F76D7}"/>
              </a:ext>
            </a:extLst>
          </p:cNvPr>
          <p:cNvSpPr>
            <a:spLocks noGrp="1"/>
          </p:cNvSpPr>
          <p:nvPr>
            <p:ph type="body" sz="quarter" idx="20" hasCustomPrompt="1"/>
          </p:nvPr>
        </p:nvSpPr>
        <p:spPr>
          <a:xfrm>
            <a:off x="695133" y="323635"/>
            <a:ext cx="227187" cy="13289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5" name="Bildplatzhalter 16">
            <a:extLst>
              <a:ext uri="{FF2B5EF4-FFF2-40B4-BE49-F238E27FC236}">
                <a16:creationId xmlns:a16="http://schemas.microsoft.com/office/drawing/2014/main" id="{0762A718-EC0D-4DA2-8729-953219A97717}"/>
              </a:ext>
            </a:extLst>
          </p:cNvPr>
          <p:cNvSpPr>
            <a:spLocks noGrp="1"/>
          </p:cNvSpPr>
          <p:nvPr>
            <p:ph type="pic" sz="quarter" idx="21"/>
          </p:nvPr>
        </p:nvSpPr>
        <p:spPr>
          <a:xfrm>
            <a:off x="695934" y="1589834"/>
            <a:ext cx="845655" cy="911173"/>
          </a:xfrm>
          <a:prstGeom prst="rect">
            <a:avLst/>
          </a:prstGeom>
        </p:spPr>
        <p:txBody>
          <a:bodyPr vert="horz"/>
          <a:lstStyle/>
          <a:p>
            <a:r>
              <a:rPr lang="en-US" noProof="0" dirty="0"/>
              <a:t>Click icon to add picture</a:t>
            </a:r>
            <a:endParaRPr lang="en-GB" noProof="0" dirty="0"/>
          </a:p>
        </p:txBody>
      </p:sp>
      <p:sp>
        <p:nvSpPr>
          <p:cNvPr id="36" name="Bildplatzhalter 16">
            <a:extLst>
              <a:ext uri="{FF2B5EF4-FFF2-40B4-BE49-F238E27FC236}">
                <a16:creationId xmlns:a16="http://schemas.microsoft.com/office/drawing/2014/main" id="{3BF566A4-65DF-405E-8503-019089E52E2D}"/>
              </a:ext>
            </a:extLst>
          </p:cNvPr>
          <p:cNvSpPr>
            <a:spLocks noGrp="1"/>
          </p:cNvSpPr>
          <p:nvPr>
            <p:ph type="pic" sz="quarter" idx="22"/>
          </p:nvPr>
        </p:nvSpPr>
        <p:spPr>
          <a:xfrm>
            <a:off x="6241774" y="1589834"/>
            <a:ext cx="845655" cy="911173"/>
          </a:xfrm>
          <a:prstGeom prst="rect">
            <a:avLst/>
          </a:prstGeom>
        </p:spPr>
        <p:txBody>
          <a:bodyPr vert="horz"/>
          <a:lstStyle/>
          <a:p>
            <a:r>
              <a:rPr lang="en-US" noProof="0" dirty="0"/>
              <a:t>Click icon to add picture</a:t>
            </a:r>
            <a:endParaRPr lang="en-GB" noProof="0" dirty="0"/>
          </a:p>
        </p:txBody>
      </p:sp>
      <p:sp>
        <p:nvSpPr>
          <p:cNvPr id="37" name="Textplatzhalter 18">
            <a:extLst>
              <a:ext uri="{FF2B5EF4-FFF2-40B4-BE49-F238E27FC236}">
                <a16:creationId xmlns:a16="http://schemas.microsoft.com/office/drawing/2014/main" id="{D890175C-C6A6-42EC-8697-CCF840786B25}"/>
              </a:ext>
            </a:extLst>
          </p:cNvPr>
          <p:cNvSpPr>
            <a:spLocks noGrp="1"/>
          </p:cNvSpPr>
          <p:nvPr>
            <p:ph type="body" sz="quarter" idx="25" hasCustomPrompt="1"/>
          </p:nvPr>
        </p:nvSpPr>
        <p:spPr>
          <a:xfrm>
            <a:off x="1620383" y="2260272"/>
            <a:ext cx="3403668" cy="244001"/>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8" name="Textplatzhalter 25">
            <a:extLst>
              <a:ext uri="{FF2B5EF4-FFF2-40B4-BE49-F238E27FC236}">
                <a16:creationId xmlns:a16="http://schemas.microsoft.com/office/drawing/2014/main" id="{B4801097-4E3A-4E6F-B9CC-0A91E6C57CC1}"/>
              </a:ext>
            </a:extLst>
          </p:cNvPr>
          <p:cNvSpPr>
            <a:spLocks noGrp="1"/>
          </p:cNvSpPr>
          <p:nvPr>
            <p:ph type="body" sz="quarter" idx="27" hasCustomPrompt="1"/>
          </p:nvPr>
        </p:nvSpPr>
        <p:spPr>
          <a:xfrm>
            <a:off x="6241774" y="2565250"/>
            <a:ext cx="5251473" cy="1192037"/>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1540"/>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platzhalter 25">
            <a:extLst>
              <a:ext uri="{FF2B5EF4-FFF2-40B4-BE49-F238E27FC236}">
                <a16:creationId xmlns:a16="http://schemas.microsoft.com/office/drawing/2014/main" id="{387D6932-B616-47F5-8D3B-407085280397}"/>
              </a:ext>
            </a:extLst>
          </p:cNvPr>
          <p:cNvSpPr>
            <a:spLocks noGrp="1"/>
          </p:cNvSpPr>
          <p:nvPr>
            <p:ph type="body" sz="quarter" idx="28" hasCustomPrompt="1"/>
          </p:nvPr>
        </p:nvSpPr>
        <p:spPr>
          <a:xfrm>
            <a:off x="695932" y="2565250"/>
            <a:ext cx="5257288" cy="1192037"/>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1540"/>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0" name="Textplatzhalter 18">
            <a:extLst>
              <a:ext uri="{FF2B5EF4-FFF2-40B4-BE49-F238E27FC236}">
                <a16:creationId xmlns:a16="http://schemas.microsoft.com/office/drawing/2014/main" id="{064C84C0-D26A-444F-954C-BA3E05EBBFB8}"/>
              </a:ext>
            </a:extLst>
          </p:cNvPr>
          <p:cNvSpPr>
            <a:spLocks noGrp="1"/>
          </p:cNvSpPr>
          <p:nvPr>
            <p:ph type="body" sz="quarter" idx="29" hasCustomPrompt="1"/>
          </p:nvPr>
        </p:nvSpPr>
        <p:spPr>
          <a:xfrm>
            <a:off x="7166855" y="2260272"/>
            <a:ext cx="3403668" cy="244001"/>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1" name="Bildplatzhalter 16">
            <a:extLst>
              <a:ext uri="{FF2B5EF4-FFF2-40B4-BE49-F238E27FC236}">
                <a16:creationId xmlns:a16="http://schemas.microsoft.com/office/drawing/2014/main" id="{347FF020-4F8E-4DC1-8A68-BBC2F8076749}"/>
              </a:ext>
            </a:extLst>
          </p:cNvPr>
          <p:cNvSpPr>
            <a:spLocks noGrp="1"/>
          </p:cNvSpPr>
          <p:nvPr>
            <p:ph type="pic" sz="quarter" idx="30"/>
          </p:nvPr>
        </p:nvSpPr>
        <p:spPr>
          <a:xfrm>
            <a:off x="695934" y="3932857"/>
            <a:ext cx="845655" cy="911173"/>
          </a:xfrm>
          <a:prstGeom prst="rect">
            <a:avLst/>
          </a:prstGeom>
        </p:spPr>
        <p:txBody>
          <a:bodyPr vert="horz"/>
          <a:lstStyle/>
          <a:p>
            <a:r>
              <a:rPr lang="en-US" noProof="0" dirty="0"/>
              <a:t>Click icon to add picture</a:t>
            </a:r>
            <a:endParaRPr lang="en-GB" noProof="0" dirty="0"/>
          </a:p>
        </p:txBody>
      </p:sp>
      <p:sp>
        <p:nvSpPr>
          <p:cNvPr id="42" name="Bildplatzhalter 16">
            <a:extLst>
              <a:ext uri="{FF2B5EF4-FFF2-40B4-BE49-F238E27FC236}">
                <a16:creationId xmlns:a16="http://schemas.microsoft.com/office/drawing/2014/main" id="{90C106B6-6353-4C1C-94C8-A494330E9B67}"/>
              </a:ext>
            </a:extLst>
          </p:cNvPr>
          <p:cNvSpPr>
            <a:spLocks noGrp="1"/>
          </p:cNvSpPr>
          <p:nvPr>
            <p:ph type="pic" sz="quarter" idx="31"/>
          </p:nvPr>
        </p:nvSpPr>
        <p:spPr>
          <a:xfrm>
            <a:off x="6241774" y="3932857"/>
            <a:ext cx="845655" cy="911173"/>
          </a:xfrm>
          <a:prstGeom prst="rect">
            <a:avLst/>
          </a:prstGeom>
        </p:spPr>
        <p:txBody>
          <a:bodyPr vert="horz"/>
          <a:lstStyle/>
          <a:p>
            <a:r>
              <a:rPr lang="en-US" noProof="0" dirty="0"/>
              <a:t>Click icon to add picture</a:t>
            </a:r>
            <a:endParaRPr lang="en-GB" noProof="0" dirty="0"/>
          </a:p>
        </p:txBody>
      </p:sp>
      <p:sp>
        <p:nvSpPr>
          <p:cNvPr id="43" name="Textplatzhalter 18">
            <a:extLst>
              <a:ext uri="{FF2B5EF4-FFF2-40B4-BE49-F238E27FC236}">
                <a16:creationId xmlns:a16="http://schemas.microsoft.com/office/drawing/2014/main" id="{AADF2AAF-3122-470B-909C-7AA6443D2ABB}"/>
              </a:ext>
            </a:extLst>
          </p:cNvPr>
          <p:cNvSpPr>
            <a:spLocks noGrp="1"/>
          </p:cNvSpPr>
          <p:nvPr>
            <p:ph type="body" sz="quarter" idx="32" hasCustomPrompt="1"/>
          </p:nvPr>
        </p:nvSpPr>
        <p:spPr>
          <a:xfrm>
            <a:off x="1620383" y="4603295"/>
            <a:ext cx="3403668" cy="244001"/>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4" name="Textplatzhalter 25">
            <a:extLst>
              <a:ext uri="{FF2B5EF4-FFF2-40B4-BE49-F238E27FC236}">
                <a16:creationId xmlns:a16="http://schemas.microsoft.com/office/drawing/2014/main" id="{EBD19EAD-542F-414C-BCCA-7EA68EDF4C54}"/>
              </a:ext>
            </a:extLst>
          </p:cNvPr>
          <p:cNvSpPr>
            <a:spLocks noGrp="1"/>
          </p:cNvSpPr>
          <p:nvPr>
            <p:ph type="body" sz="quarter" idx="33" hasCustomPrompt="1"/>
          </p:nvPr>
        </p:nvSpPr>
        <p:spPr>
          <a:xfrm>
            <a:off x="6241774" y="4910300"/>
            <a:ext cx="5245196" cy="1174066"/>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1540"/>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5" name="Textplatzhalter 25">
            <a:extLst>
              <a:ext uri="{FF2B5EF4-FFF2-40B4-BE49-F238E27FC236}">
                <a16:creationId xmlns:a16="http://schemas.microsoft.com/office/drawing/2014/main" id="{F1B29C33-B2E2-4E56-A32B-3F134A3032CE}"/>
              </a:ext>
            </a:extLst>
          </p:cNvPr>
          <p:cNvSpPr>
            <a:spLocks noGrp="1"/>
          </p:cNvSpPr>
          <p:nvPr>
            <p:ph type="body" sz="quarter" idx="34" hasCustomPrompt="1"/>
          </p:nvPr>
        </p:nvSpPr>
        <p:spPr>
          <a:xfrm>
            <a:off x="695932" y="4910300"/>
            <a:ext cx="5257288" cy="1174066"/>
          </a:xfrm>
          <a:prstGeom prst="rect">
            <a:avLst/>
          </a:prstGeom>
        </p:spPr>
        <p:txBody>
          <a:bodyPr vert="horz" lIns="0" tIns="0" rIns="0" bIns="0"/>
          <a:lstStyle>
            <a:lvl1pPr>
              <a:lnSpc>
                <a:spcPts val="1026"/>
              </a:lnSpc>
              <a:spcBef>
                <a:spcPts val="0"/>
              </a:spcBef>
              <a:spcAft>
                <a:spcPts val="342"/>
              </a:spcAft>
              <a:defRPr sz="769"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1540"/>
              </a:spcBef>
              <a:spcAft>
                <a:spcPts val="342"/>
              </a:spcAft>
              <a:buNone/>
              <a:defRPr sz="1198" b="0" i="0">
                <a:solidFill>
                  <a:schemeClr val="accent2"/>
                </a:solidFill>
                <a:latin typeface="Univers for KPMG" panose="020B0603020202020204" pitchFamily="34" charset="0"/>
              </a:defRPr>
            </a:lvl4pPr>
            <a:lvl5pPr marL="72427"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6" name="Textplatzhalter 18">
            <a:extLst>
              <a:ext uri="{FF2B5EF4-FFF2-40B4-BE49-F238E27FC236}">
                <a16:creationId xmlns:a16="http://schemas.microsoft.com/office/drawing/2014/main" id="{A135CBDB-DCE1-4FF5-B7E3-7B0B1D6F9196}"/>
              </a:ext>
            </a:extLst>
          </p:cNvPr>
          <p:cNvSpPr>
            <a:spLocks noGrp="1"/>
          </p:cNvSpPr>
          <p:nvPr>
            <p:ph type="body" sz="quarter" idx="35" hasCustomPrompt="1"/>
          </p:nvPr>
        </p:nvSpPr>
        <p:spPr>
          <a:xfrm>
            <a:off x="7166855" y="4603295"/>
            <a:ext cx="3403668" cy="244001"/>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cxnSp>
        <p:nvCxnSpPr>
          <p:cNvPr id="47" name="Gerade Verbindung 3">
            <a:extLst>
              <a:ext uri="{FF2B5EF4-FFF2-40B4-BE49-F238E27FC236}">
                <a16:creationId xmlns:a16="http://schemas.microsoft.com/office/drawing/2014/main" id="{8FF7F1EE-F913-4CB8-B36C-C60D9C6D4737}"/>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DAB0223F-D514-4906-8304-2180ABB2B323}"/>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4239176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V 4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027013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495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32" name="Titel 27">
            <a:extLst>
              <a:ext uri="{FF2B5EF4-FFF2-40B4-BE49-F238E27FC236}">
                <a16:creationId xmlns:a16="http://schemas.microsoft.com/office/drawing/2014/main" id="{B02DC608-D657-4151-9DDB-64A872096291}"/>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33" name="Textplatzhalter 14">
            <a:extLst>
              <a:ext uri="{FF2B5EF4-FFF2-40B4-BE49-F238E27FC236}">
                <a16:creationId xmlns:a16="http://schemas.microsoft.com/office/drawing/2014/main" id="{EE2FCF5B-F9F9-4954-90E7-6FBC9104F33E}"/>
              </a:ext>
            </a:extLst>
          </p:cNvPr>
          <p:cNvSpPr>
            <a:spLocks noGrp="1"/>
          </p:cNvSpPr>
          <p:nvPr>
            <p:ph type="body" sz="quarter" idx="19" hasCustomPrompt="1"/>
          </p:nvPr>
        </p:nvSpPr>
        <p:spPr>
          <a:xfrm>
            <a:off x="922320" y="323635"/>
            <a:ext cx="10570927"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34" name="Textplatzhalter 2">
            <a:extLst>
              <a:ext uri="{FF2B5EF4-FFF2-40B4-BE49-F238E27FC236}">
                <a16:creationId xmlns:a16="http://schemas.microsoft.com/office/drawing/2014/main" id="{1468BF5E-AE72-4D36-AC3A-3B9DCB2F76D7}"/>
              </a:ext>
            </a:extLst>
          </p:cNvPr>
          <p:cNvSpPr>
            <a:spLocks noGrp="1"/>
          </p:cNvSpPr>
          <p:nvPr>
            <p:ph type="body" sz="quarter" idx="20" hasCustomPrompt="1"/>
          </p:nvPr>
        </p:nvSpPr>
        <p:spPr>
          <a:xfrm>
            <a:off x="695133" y="323635"/>
            <a:ext cx="227187" cy="13289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5" name="Bildplatzhalter 16">
            <a:extLst>
              <a:ext uri="{FF2B5EF4-FFF2-40B4-BE49-F238E27FC236}">
                <a16:creationId xmlns:a16="http://schemas.microsoft.com/office/drawing/2014/main" id="{0762A718-EC0D-4DA2-8729-953219A97717}"/>
              </a:ext>
            </a:extLst>
          </p:cNvPr>
          <p:cNvSpPr>
            <a:spLocks noGrp="1" noChangeAspect="1"/>
          </p:cNvSpPr>
          <p:nvPr>
            <p:ph type="pic" sz="quarter" idx="21"/>
          </p:nvPr>
        </p:nvSpPr>
        <p:spPr>
          <a:xfrm>
            <a:off x="705327" y="1589833"/>
            <a:ext cx="632984" cy="682025"/>
          </a:xfrm>
          <a:prstGeom prst="rect">
            <a:avLst/>
          </a:prstGeom>
        </p:spPr>
        <p:txBody>
          <a:bodyPr vert="horz"/>
          <a:lstStyle/>
          <a:p>
            <a:r>
              <a:rPr lang="en-US" noProof="0" dirty="0"/>
              <a:t>Click icon to add picture</a:t>
            </a:r>
            <a:endParaRPr lang="en-GB" noProof="0" dirty="0"/>
          </a:p>
        </p:txBody>
      </p:sp>
      <p:sp>
        <p:nvSpPr>
          <p:cNvPr id="36" name="Bildplatzhalter 16">
            <a:extLst>
              <a:ext uri="{FF2B5EF4-FFF2-40B4-BE49-F238E27FC236}">
                <a16:creationId xmlns:a16="http://schemas.microsoft.com/office/drawing/2014/main" id="{3BF566A4-65DF-405E-8503-019089E52E2D}"/>
              </a:ext>
            </a:extLst>
          </p:cNvPr>
          <p:cNvSpPr>
            <a:spLocks noGrp="1" noChangeAspect="1"/>
          </p:cNvSpPr>
          <p:nvPr>
            <p:ph type="pic" sz="quarter" idx="22"/>
          </p:nvPr>
        </p:nvSpPr>
        <p:spPr>
          <a:xfrm>
            <a:off x="6241773" y="1589833"/>
            <a:ext cx="632984" cy="682025"/>
          </a:xfrm>
          <a:prstGeom prst="rect">
            <a:avLst/>
          </a:prstGeom>
        </p:spPr>
        <p:txBody>
          <a:bodyPr vert="horz"/>
          <a:lstStyle/>
          <a:p>
            <a:r>
              <a:rPr lang="en-US" noProof="0" dirty="0"/>
              <a:t>Click icon to add picture</a:t>
            </a:r>
            <a:endParaRPr lang="en-GB" noProof="0" dirty="0"/>
          </a:p>
        </p:txBody>
      </p:sp>
      <p:sp>
        <p:nvSpPr>
          <p:cNvPr id="37" name="Textplatzhalter 18">
            <a:extLst>
              <a:ext uri="{FF2B5EF4-FFF2-40B4-BE49-F238E27FC236}">
                <a16:creationId xmlns:a16="http://schemas.microsoft.com/office/drawing/2014/main" id="{D890175C-C6A6-42EC-8697-CCF840786B25}"/>
              </a:ext>
            </a:extLst>
          </p:cNvPr>
          <p:cNvSpPr>
            <a:spLocks noGrp="1"/>
          </p:cNvSpPr>
          <p:nvPr>
            <p:ph type="body" sz="quarter" idx="25" hasCustomPrompt="1"/>
          </p:nvPr>
        </p:nvSpPr>
        <p:spPr>
          <a:xfrm>
            <a:off x="1438454" y="2024352"/>
            <a:ext cx="4528113" cy="247506"/>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0" name="Textplatzhalter 18">
            <a:extLst>
              <a:ext uri="{FF2B5EF4-FFF2-40B4-BE49-F238E27FC236}">
                <a16:creationId xmlns:a16="http://schemas.microsoft.com/office/drawing/2014/main" id="{064C84C0-D26A-444F-954C-BA3E05EBBFB8}"/>
              </a:ext>
            </a:extLst>
          </p:cNvPr>
          <p:cNvSpPr>
            <a:spLocks noGrp="1"/>
          </p:cNvSpPr>
          <p:nvPr>
            <p:ph type="body" sz="quarter" idx="29" hasCustomPrompt="1"/>
          </p:nvPr>
        </p:nvSpPr>
        <p:spPr>
          <a:xfrm>
            <a:off x="6975533" y="2024352"/>
            <a:ext cx="4528113" cy="247506"/>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1" name="Bildplatzhalter 16">
            <a:extLst>
              <a:ext uri="{FF2B5EF4-FFF2-40B4-BE49-F238E27FC236}">
                <a16:creationId xmlns:a16="http://schemas.microsoft.com/office/drawing/2014/main" id="{347FF020-4F8E-4DC1-8A68-BBC2F8076749}"/>
              </a:ext>
            </a:extLst>
          </p:cNvPr>
          <p:cNvSpPr>
            <a:spLocks noGrp="1" noChangeAspect="1"/>
          </p:cNvSpPr>
          <p:nvPr>
            <p:ph type="pic" sz="quarter" idx="30"/>
          </p:nvPr>
        </p:nvSpPr>
        <p:spPr>
          <a:xfrm>
            <a:off x="705327" y="3925383"/>
            <a:ext cx="632984" cy="682025"/>
          </a:xfrm>
          <a:prstGeom prst="rect">
            <a:avLst/>
          </a:prstGeom>
        </p:spPr>
        <p:txBody>
          <a:bodyPr vert="horz"/>
          <a:lstStyle/>
          <a:p>
            <a:r>
              <a:rPr lang="en-US" noProof="0" dirty="0"/>
              <a:t>Click icon to add picture</a:t>
            </a:r>
            <a:endParaRPr lang="en-GB" noProof="0" dirty="0"/>
          </a:p>
        </p:txBody>
      </p:sp>
      <p:sp>
        <p:nvSpPr>
          <p:cNvPr id="42" name="Bildplatzhalter 16">
            <a:extLst>
              <a:ext uri="{FF2B5EF4-FFF2-40B4-BE49-F238E27FC236}">
                <a16:creationId xmlns:a16="http://schemas.microsoft.com/office/drawing/2014/main" id="{90C106B6-6353-4C1C-94C8-A494330E9B67}"/>
              </a:ext>
            </a:extLst>
          </p:cNvPr>
          <p:cNvSpPr>
            <a:spLocks noGrp="1" noChangeAspect="1"/>
          </p:cNvSpPr>
          <p:nvPr>
            <p:ph type="pic" sz="quarter" idx="31"/>
          </p:nvPr>
        </p:nvSpPr>
        <p:spPr>
          <a:xfrm>
            <a:off x="6241773" y="3925383"/>
            <a:ext cx="632984" cy="682025"/>
          </a:xfrm>
          <a:prstGeom prst="rect">
            <a:avLst/>
          </a:prstGeom>
        </p:spPr>
        <p:txBody>
          <a:bodyPr vert="horz"/>
          <a:lstStyle/>
          <a:p>
            <a:r>
              <a:rPr lang="en-US" noProof="0" dirty="0"/>
              <a:t>Click icon to add picture</a:t>
            </a:r>
            <a:endParaRPr lang="en-GB" noProof="0" dirty="0"/>
          </a:p>
        </p:txBody>
      </p:sp>
      <p:sp>
        <p:nvSpPr>
          <p:cNvPr id="43" name="Textplatzhalter 18">
            <a:extLst>
              <a:ext uri="{FF2B5EF4-FFF2-40B4-BE49-F238E27FC236}">
                <a16:creationId xmlns:a16="http://schemas.microsoft.com/office/drawing/2014/main" id="{AADF2AAF-3122-470B-909C-7AA6443D2ABB}"/>
              </a:ext>
            </a:extLst>
          </p:cNvPr>
          <p:cNvSpPr>
            <a:spLocks noGrp="1"/>
          </p:cNvSpPr>
          <p:nvPr>
            <p:ph type="body" sz="quarter" idx="32" hasCustomPrompt="1"/>
          </p:nvPr>
        </p:nvSpPr>
        <p:spPr>
          <a:xfrm>
            <a:off x="1438454" y="4359902"/>
            <a:ext cx="4528113" cy="247506"/>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46" name="Textplatzhalter 18">
            <a:extLst>
              <a:ext uri="{FF2B5EF4-FFF2-40B4-BE49-F238E27FC236}">
                <a16:creationId xmlns:a16="http://schemas.microsoft.com/office/drawing/2014/main" id="{A135CBDB-DCE1-4FF5-B7E3-7B0B1D6F9196}"/>
              </a:ext>
            </a:extLst>
          </p:cNvPr>
          <p:cNvSpPr>
            <a:spLocks noGrp="1"/>
          </p:cNvSpPr>
          <p:nvPr>
            <p:ph type="body" sz="quarter" idx="35" hasCustomPrompt="1"/>
          </p:nvPr>
        </p:nvSpPr>
        <p:spPr>
          <a:xfrm>
            <a:off x="6975533" y="4359902"/>
            <a:ext cx="4528113" cy="247506"/>
          </a:xfrm>
          <a:prstGeom prst="rect">
            <a:avLst/>
          </a:prstGeom>
        </p:spPr>
        <p:txBody>
          <a:bodyPr vert="horz" lIns="0" tIns="0" rIns="0" bIns="0" anchor="t"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cxnSp>
        <p:nvCxnSpPr>
          <p:cNvPr id="47" name="Gerade Verbindung 3">
            <a:extLst>
              <a:ext uri="{FF2B5EF4-FFF2-40B4-BE49-F238E27FC236}">
                <a16:creationId xmlns:a16="http://schemas.microsoft.com/office/drawing/2014/main" id="{8FF7F1EE-F913-4CB8-B36C-C60D9C6D4737}"/>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DAB0223F-D514-4906-8304-2180ABB2B323}"/>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18775561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terview 1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3093655"/>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598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2" name="Textfeld 21">
            <a:extLst>
              <a:ext uri="{FF2B5EF4-FFF2-40B4-BE49-F238E27FC236}">
                <a16:creationId xmlns:a16="http://schemas.microsoft.com/office/drawing/2014/main" id="{01582E12-0F6C-4555-9F6F-FF899F988101}"/>
              </a:ext>
            </a:extLst>
          </p:cNvPr>
          <p:cNvSpPr txBox="1"/>
          <p:nvPr userDrawn="1"/>
        </p:nvSpPr>
        <p:spPr>
          <a:xfrm>
            <a:off x="9263254" y="6488008"/>
            <a:ext cx="2017487" cy="63735"/>
          </a:xfrm>
          <a:prstGeom prst="rect">
            <a:avLst/>
          </a:prstGeom>
          <a:noFill/>
        </p:spPr>
        <p:txBody>
          <a:bodyPr wrap="square" lIns="0" tIns="0" rIns="0" bIns="0" rtlCol="0">
            <a:spAutoFit/>
          </a:bodyPr>
          <a:lstStyle/>
          <a:p>
            <a:pPr algn="r" defTabSz="554275">
              <a:defRPr/>
            </a:pPr>
            <a:fld id="{46F801DF-C1CA-4E4D-A69D-01F4C25AFCC6}" type="slidenum">
              <a:rPr lang="en-GB" sz="414" noProof="0" smtClean="0">
                <a:solidFill>
                  <a:srgbClr val="FFFFFF"/>
                </a:solidFill>
                <a:cs typeface="Arial"/>
              </a:rPr>
              <a:pPr algn="r" defTabSz="554275">
                <a:defRPr/>
              </a:pPr>
              <a:t>‹#›</a:t>
            </a:fld>
            <a:endParaRPr lang="en-GB" sz="414" noProof="0" dirty="0">
              <a:solidFill>
                <a:srgbClr val="FFFFFF"/>
              </a:solidFill>
              <a:cs typeface="Arial"/>
            </a:endParaRPr>
          </a:p>
        </p:txBody>
      </p:sp>
      <p:sp>
        <p:nvSpPr>
          <p:cNvPr id="23" name="Titel 27">
            <a:extLst>
              <a:ext uri="{FF2B5EF4-FFF2-40B4-BE49-F238E27FC236}">
                <a16:creationId xmlns:a16="http://schemas.microsoft.com/office/drawing/2014/main" id="{8CA72A1A-4D6A-4AB9-B621-3A7FAA57BAA4}"/>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5" name="Textplatzhalter 14">
            <a:extLst>
              <a:ext uri="{FF2B5EF4-FFF2-40B4-BE49-F238E27FC236}">
                <a16:creationId xmlns:a16="http://schemas.microsoft.com/office/drawing/2014/main" id="{6D02A3FB-6F8D-472E-83C9-650C78EDCF9E}"/>
              </a:ext>
            </a:extLst>
          </p:cNvPr>
          <p:cNvSpPr>
            <a:spLocks noGrp="1"/>
          </p:cNvSpPr>
          <p:nvPr>
            <p:ph type="body" sz="quarter" idx="19" hasCustomPrompt="1"/>
          </p:nvPr>
        </p:nvSpPr>
        <p:spPr>
          <a:xfrm>
            <a:off x="922321" y="323635"/>
            <a:ext cx="10570925"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7" name="Textplatzhalter 2">
            <a:extLst>
              <a:ext uri="{FF2B5EF4-FFF2-40B4-BE49-F238E27FC236}">
                <a16:creationId xmlns:a16="http://schemas.microsoft.com/office/drawing/2014/main" id="{3BF21105-F83D-40E6-916A-6533B708627A}"/>
              </a:ext>
            </a:extLst>
          </p:cNvPr>
          <p:cNvSpPr>
            <a:spLocks noGrp="1"/>
          </p:cNvSpPr>
          <p:nvPr>
            <p:ph type="body" sz="quarter" idx="20" hasCustomPrompt="1"/>
          </p:nvPr>
        </p:nvSpPr>
        <p:spPr>
          <a:xfrm>
            <a:off x="695133" y="323635"/>
            <a:ext cx="227187" cy="132895"/>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8" name="Bildplatzhalter 4">
            <a:extLst>
              <a:ext uri="{FF2B5EF4-FFF2-40B4-BE49-F238E27FC236}">
                <a16:creationId xmlns:a16="http://schemas.microsoft.com/office/drawing/2014/main" id="{CF0CB02E-121F-4CB7-824D-F7DECEA6F201}"/>
              </a:ext>
            </a:extLst>
          </p:cNvPr>
          <p:cNvSpPr>
            <a:spLocks noGrp="1"/>
          </p:cNvSpPr>
          <p:nvPr>
            <p:ph type="pic" sz="quarter" idx="21"/>
          </p:nvPr>
        </p:nvSpPr>
        <p:spPr>
          <a:xfrm>
            <a:off x="699983" y="1592957"/>
            <a:ext cx="3246067" cy="3555143"/>
          </a:xfrm>
          <a:prstGeom prst="rect">
            <a:avLst/>
          </a:prstGeom>
        </p:spPr>
        <p:txBody>
          <a:bodyPr vert="horz"/>
          <a:lstStyle>
            <a:lvl1pPr>
              <a:defRPr sz="599"/>
            </a:lvl1pPr>
          </a:lstStyle>
          <a:p>
            <a:r>
              <a:rPr lang="en-US" noProof="0" dirty="0"/>
              <a:t>Click icon to add picture</a:t>
            </a:r>
            <a:endParaRPr lang="en-GB" noProof="0" dirty="0"/>
          </a:p>
        </p:txBody>
      </p:sp>
      <p:sp>
        <p:nvSpPr>
          <p:cNvPr id="29" name="Textplatzhalter 18">
            <a:extLst>
              <a:ext uri="{FF2B5EF4-FFF2-40B4-BE49-F238E27FC236}">
                <a16:creationId xmlns:a16="http://schemas.microsoft.com/office/drawing/2014/main" id="{B215D385-6192-47FC-81C0-C1D03BEEA324}"/>
              </a:ext>
            </a:extLst>
          </p:cNvPr>
          <p:cNvSpPr>
            <a:spLocks noGrp="1"/>
          </p:cNvSpPr>
          <p:nvPr>
            <p:ph type="body" sz="quarter" idx="22" hasCustomPrompt="1"/>
          </p:nvPr>
        </p:nvSpPr>
        <p:spPr>
          <a:xfrm>
            <a:off x="699983" y="5289010"/>
            <a:ext cx="3246067" cy="794191"/>
          </a:xfrm>
          <a:prstGeom prst="rect">
            <a:avLst/>
          </a:prstGeom>
        </p:spPr>
        <p:txBody>
          <a:bodyPr vert="horz" lIns="0" tIns="0" rIns="0" bIns="0" anchor="b" anchorCtr="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ct val="100000"/>
              </a:lnSpc>
              <a:spcBef>
                <a:spcPts val="0"/>
              </a:spcBef>
              <a:buNone/>
              <a:defRPr lang="de-CH" sz="855" b="0" i="0" kern="0" spc="0" noProof="0" dirty="0" smtClean="0">
                <a:solidFill>
                  <a:srgbClr val="000000"/>
                </a:solidFill>
                <a:latin typeface="Univers for KPMG" panose="020B0603020202020204" pitchFamily="34" charset="0"/>
                <a:ea typeface="+mn-ea"/>
                <a:cs typeface="Arial"/>
              </a:defRPr>
            </a:lvl3pPr>
          </a:lstStyle>
          <a:p>
            <a:pPr lvl="0"/>
            <a:r>
              <a:rPr lang="en-GB" noProof="0" dirty="0"/>
              <a:t>Click to edit Master text format</a:t>
            </a:r>
          </a:p>
          <a:p>
            <a:pPr lvl="1"/>
            <a:r>
              <a:rPr lang="en-GB" noProof="0" dirty="0"/>
              <a:t>Second level</a:t>
            </a:r>
          </a:p>
          <a:p>
            <a:pPr lvl="2"/>
            <a:endParaRPr lang="en-GB" noProof="0" dirty="0"/>
          </a:p>
          <a:p>
            <a:pPr lvl="2"/>
            <a:r>
              <a:rPr lang="en-GB" noProof="0" dirty="0"/>
              <a:t>Third level</a:t>
            </a:r>
          </a:p>
        </p:txBody>
      </p:sp>
      <p:sp>
        <p:nvSpPr>
          <p:cNvPr id="30" name="Textplatzhalter 25">
            <a:extLst>
              <a:ext uri="{FF2B5EF4-FFF2-40B4-BE49-F238E27FC236}">
                <a16:creationId xmlns:a16="http://schemas.microsoft.com/office/drawing/2014/main" id="{C47F3214-FE77-4491-8CFB-64B198F58F62}"/>
              </a:ext>
            </a:extLst>
          </p:cNvPr>
          <p:cNvSpPr>
            <a:spLocks noGrp="1"/>
          </p:cNvSpPr>
          <p:nvPr>
            <p:ph type="body" sz="quarter" idx="24" hasCustomPrompt="1"/>
          </p:nvPr>
        </p:nvSpPr>
        <p:spPr>
          <a:xfrm>
            <a:off x="4370837" y="1592956"/>
            <a:ext cx="3408692" cy="4490244"/>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1" name="Gerade Verbindung 3">
            <a:extLst>
              <a:ext uri="{FF2B5EF4-FFF2-40B4-BE49-F238E27FC236}">
                <a16:creationId xmlns:a16="http://schemas.microsoft.com/office/drawing/2014/main" id="{34F5AEE8-0275-4809-A80E-1F4B1187935D}"/>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25">
            <a:extLst>
              <a:ext uri="{FF2B5EF4-FFF2-40B4-BE49-F238E27FC236}">
                <a16:creationId xmlns:a16="http://schemas.microsoft.com/office/drawing/2014/main" id="{D84E59D9-09CB-492C-A1D7-1B837A6A8C19}"/>
              </a:ext>
            </a:extLst>
          </p:cNvPr>
          <p:cNvSpPr>
            <a:spLocks noGrp="1"/>
          </p:cNvSpPr>
          <p:nvPr>
            <p:ph type="body" sz="quarter" idx="25" hasCustomPrompt="1"/>
          </p:nvPr>
        </p:nvSpPr>
        <p:spPr>
          <a:xfrm>
            <a:off x="8025720" y="1592956"/>
            <a:ext cx="3467525" cy="4490244"/>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feld 11">
            <a:extLst>
              <a:ext uri="{FF2B5EF4-FFF2-40B4-BE49-F238E27FC236}">
                <a16:creationId xmlns:a16="http://schemas.microsoft.com/office/drawing/2014/main" id="{AB2772FB-9806-4A6D-AD42-62BFFF3615B4}"/>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2040916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terview 2 Pers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9428422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700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1" name="Titel 27">
            <a:extLst>
              <a:ext uri="{FF2B5EF4-FFF2-40B4-BE49-F238E27FC236}">
                <a16:creationId xmlns:a16="http://schemas.microsoft.com/office/drawing/2014/main" id="{D632A1CD-0AC2-4F29-9F05-9FC6E95D64AB}"/>
              </a:ext>
            </a:extLst>
          </p:cNvPr>
          <p:cNvSpPr>
            <a:spLocks noGrp="1"/>
          </p:cNvSpPr>
          <p:nvPr>
            <p:ph type="title" hasCustomPrompt="1"/>
          </p:nvPr>
        </p:nvSpPr>
        <p:spPr>
          <a:xfrm>
            <a:off x="695136" y="844304"/>
            <a:ext cx="10798109" cy="62465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2" name="Textplatzhalter 14">
            <a:extLst>
              <a:ext uri="{FF2B5EF4-FFF2-40B4-BE49-F238E27FC236}">
                <a16:creationId xmlns:a16="http://schemas.microsoft.com/office/drawing/2014/main" id="{7C9DE88F-56D2-4BCF-AEC8-208432B11936}"/>
              </a:ext>
            </a:extLst>
          </p:cNvPr>
          <p:cNvSpPr>
            <a:spLocks noGrp="1"/>
          </p:cNvSpPr>
          <p:nvPr>
            <p:ph type="body" sz="quarter" idx="19" hasCustomPrompt="1"/>
          </p:nvPr>
        </p:nvSpPr>
        <p:spPr>
          <a:xfrm>
            <a:off x="922321" y="323635"/>
            <a:ext cx="10570925" cy="132893"/>
          </a:xfrm>
          <a:prstGeom prst="rect">
            <a:avLst/>
          </a:prstGeom>
        </p:spPr>
        <p:txBody>
          <a:bodyPr vert="horz" lIns="0" tIns="0" rIns="0" bIns="7200" anchor="b" anchorCtr="0"/>
          <a:lstStyle>
            <a:lvl1pPr>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3" name="Textplatzhalter 2">
            <a:extLst>
              <a:ext uri="{FF2B5EF4-FFF2-40B4-BE49-F238E27FC236}">
                <a16:creationId xmlns:a16="http://schemas.microsoft.com/office/drawing/2014/main" id="{AA35BE4C-A4F1-4524-82F7-8EE572E3AA65}"/>
              </a:ext>
            </a:extLst>
          </p:cNvPr>
          <p:cNvSpPr>
            <a:spLocks noGrp="1"/>
          </p:cNvSpPr>
          <p:nvPr>
            <p:ph type="body" sz="quarter" idx="20" hasCustomPrompt="1"/>
          </p:nvPr>
        </p:nvSpPr>
        <p:spPr>
          <a:xfrm>
            <a:off x="695133" y="323635"/>
            <a:ext cx="227187" cy="132893"/>
          </a:xfrm>
          <a:prstGeom prst="rect">
            <a:avLst/>
          </a:prstGeom>
        </p:spPr>
        <p:txBody>
          <a:bodyPr vert="horz" lIns="0" tIns="0" rIns="0" bIns="7200" anchor="b" anchorCtr="0"/>
          <a:lstStyle>
            <a:lvl1pPr>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26" name="Bildplatzhalter 16">
            <a:extLst>
              <a:ext uri="{FF2B5EF4-FFF2-40B4-BE49-F238E27FC236}">
                <a16:creationId xmlns:a16="http://schemas.microsoft.com/office/drawing/2014/main" id="{BAF8D2C7-E0A2-46D0-BBFD-15EFE9488A13}"/>
              </a:ext>
            </a:extLst>
          </p:cNvPr>
          <p:cNvSpPr>
            <a:spLocks noGrp="1"/>
          </p:cNvSpPr>
          <p:nvPr>
            <p:ph type="pic" sz="quarter" idx="21"/>
          </p:nvPr>
        </p:nvSpPr>
        <p:spPr>
          <a:xfrm>
            <a:off x="703591" y="1591369"/>
            <a:ext cx="1592135" cy="1806519"/>
          </a:xfrm>
          <a:prstGeom prst="rect">
            <a:avLst/>
          </a:prstGeom>
        </p:spPr>
        <p:txBody>
          <a:bodyPr vert="horz"/>
          <a:lstStyle>
            <a:lvl1pPr>
              <a:defRPr sz="599"/>
            </a:lvl1pPr>
          </a:lstStyle>
          <a:p>
            <a:r>
              <a:rPr lang="en-US" noProof="0" dirty="0"/>
              <a:t>Click icon to add picture</a:t>
            </a:r>
            <a:endParaRPr lang="en-GB" noProof="0" dirty="0"/>
          </a:p>
        </p:txBody>
      </p:sp>
      <p:sp>
        <p:nvSpPr>
          <p:cNvPr id="29" name="Bildplatzhalter 16">
            <a:extLst>
              <a:ext uri="{FF2B5EF4-FFF2-40B4-BE49-F238E27FC236}">
                <a16:creationId xmlns:a16="http://schemas.microsoft.com/office/drawing/2014/main" id="{87E0A0C0-8903-4B4B-B3CD-76BFA162C65A}"/>
              </a:ext>
            </a:extLst>
          </p:cNvPr>
          <p:cNvSpPr>
            <a:spLocks noGrp="1"/>
          </p:cNvSpPr>
          <p:nvPr>
            <p:ph type="pic" sz="quarter" idx="22"/>
          </p:nvPr>
        </p:nvSpPr>
        <p:spPr>
          <a:xfrm>
            <a:off x="6219095" y="1591366"/>
            <a:ext cx="1596893" cy="1806018"/>
          </a:xfrm>
          <a:prstGeom prst="rect">
            <a:avLst/>
          </a:prstGeom>
        </p:spPr>
        <p:txBody>
          <a:bodyPr vert="horz"/>
          <a:lstStyle>
            <a:lvl1pPr>
              <a:defRPr sz="599"/>
            </a:lvl1pPr>
          </a:lstStyle>
          <a:p>
            <a:r>
              <a:rPr lang="en-US" noProof="0" dirty="0"/>
              <a:t>Click icon to add picture</a:t>
            </a:r>
            <a:endParaRPr lang="en-GB" noProof="0" dirty="0"/>
          </a:p>
        </p:txBody>
      </p:sp>
      <p:sp>
        <p:nvSpPr>
          <p:cNvPr id="30" name="Textplatzhalter 18">
            <a:extLst>
              <a:ext uri="{FF2B5EF4-FFF2-40B4-BE49-F238E27FC236}">
                <a16:creationId xmlns:a16="http://schemas.microsoft.com/office/drawing/2014/main" id="{0423F988-3B10-44ED-A7AB-AF232ABA2494}"/>
              </a:ext>
            </a:extLst>
          </p:cNvPr>
          <p:cNvSpPr>
            <a:spLocks noGrp="1"/>
          </p:cNvSpPr>
          <p:nvPr>
            <p:ph type="body" sz="quarter" idx="25" hasCustomPrompt="1"/>
          </p:nvPr>
        </p:nvSpPr>
        <p:spPr>
          <a:xfrm>
            <a:off x="703587" y="3460101"/>
            <a:ext cx="5255143" cy="291564"/>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1" name="Textplatzhalter 18">
            <a:extLst>
              <a:ext uri="{FF2B5EF4-FFF2-40B4-BE49-F238E27FC236}">
                <a16:creationId xmlns:a16="http://schemas.microsoft.com/office/drawing/2014/main" id="{F0E26274-EA4A-4B12-9BE7-79B6A4D7AD23}"/>
              </a:ext>
            </a:extLst>
          </p:cNvPr>
          <p:cNvSpPr>
            <a:spLocks noGrp="1"/>
          </p:cNvSpPr>
          <p:nvPr>
            <p:ph type="body" sz="quarter" idx="26" hasCustomPrompt="1"/>
          </p:nvPr>
        </p:nvSpPr>
        <p:spPr>
          <a:xfrm>
            <a:off x="6219097" y="3462816"/>
            <a:ext cx="5255140" cy="284099"/>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32" name="Textplatzhalter 25">
            <a:extLst>
              <a:ext uri="{FF2B5EF4-FFF2-40B4-BE49-F238E27FC236}">
                <a16:creationId xmlns:a16="http://schemas.microsoft.com/office/drawing/2014/main" id="{E7A47AF7-5BD7-49B3-B2A1-F2C469D30356}"/>
              </a:ext>
            </a:extLst>
          </p:cNvPr>
          <p:cNvSpPr>
            <a:spLocks noGrp="1"/>
          </p:cNvSpPr>
          <p:nvPr>
            <p:ph type="body" sz="quarter" idx="27" hasCustomPrompt="1"/>
          </p:nvPr>
        </p:nvSpPr>
        <p:spPr>
          <a:xfrm>
            <a:off x="6219098" y="3812345"/>
            <a:ext cx="5274149" cy="2275247"/>
          </a:xfrm>
          <a:prstGeom prst="rect">
            <a:avLst/>
          </a:prstGeom>
        </p:spPr>
        <p:txBody>
          <a:bodyPr vert="horz" lIns="0" tIns="0" rIns="0" bIns="0"/>
          <a:lstStyle>
            <a:lvl1pPr>
              <a:lnSpc>
                <a:spcPts val="1026"/>
              </a:lnSpc>
              <a:spcBef>
                <a:spcPts val="0"/>
              </a:spcBef>
              <a:spcAft>
                <a:spcPts val="342"/>
              </a:spcAft>
              <a:defRPr sz="855" b="0" i="0">
                <a:solidFill>
                  <a:srgbClr val="00338D"/>
                </a:solidFill>
                <a:latin typeface="Univers for KPMG" panose="020B0603020202020204" pitchFamily="34" charset="0"/>
              </a:defRPr>
            </a:lvl1pPr>
            <a:lvl2pPr>
              <a:lnSpc>
                <a:spcPts val="1026"/>
              </a:lnSpc>
              <a:spcBef>
                <a:spcPts val="0"/>
              </a:spcBef>
              <a:spcAft>
                <a:spcPts val="342"/>
              </a:spcAft>
              <a:defRPr sz="855"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855"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533"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Textplatzhalter 25">
            <a:extLst>
              <a:ext uri="{FF2B5EF4-FFF2-40B4-BE49-F238E27FC236}">
                <a16:creationId xmlns:a16="http://schemas.microsoft.com/office/drawing/2014/main" id="{4CBB5C5E-65D3-42D4-B4DB-BB4CBC335242}"/>
              </a:ext>
            </a:extLst>
          </p:cNvPr>
          <p:cNvSpPr>
            <a:spLocks noGrp="1"/>
          </p:cNvSpPr>
          <p:nvPr>
            <p:ph type="body" sz="quarter" idx="28" hasCustomPrompt="1"/>
          </p:nvPr>
        </p:nvSpPr>
        <p:spPr>
          <a:xfrm>
            <a:off x="703588" y="3816594"/>
            <a:ext cx="5257288" cy="2275247"/>
          </a:xfrm>
          <a:prstGeom prst="rect">
            <a:avLst/>
          </a:prstGeom>
        </p:spPr>
        <p:txBody>
          <a:bodyPr vert="horz" lIns="0" tIns="0" rIns="0" bIns="0"/>
          <a:lstStyle>
            <a:lvl1pPr>
              <a:lnSpc>
                <a:spcPts val="1026"/>
              </a:lnSpc>
              <a:spcBef>
                <a:spcPts val="0"/>
              </a:spcBef>
              <a:spcAft>
                <a:spcPts val="342"/>
              </a:spcAft>
              <a:defRPr sz="855" b="0" i="0">
                <a:solidFill>
                  <a:srgbClr val="00338D"/>
                </a:solidFill>
                <a:latin typeface="Univers for KPMG" panose="020B0603020202020204" pitchFamily="34" charset="0"/>
              </a:defRPr>
            </a:lvl1pPr>
            <a:lvl2pPr>
              <a:lnSpc>
                <a:spcPts val="1026"/>
              </a:lnSpc>
              <a:spcBef>
                <a:spcPts val="0"/>
              </a:spcBef>
              <a:spcAft>
                <a:spcPts val="342"/>
              </a:spcAft>
              <a:defRPr sz="855"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855"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4" name="Gerade Verbindung 3">
            <a:extLst>
              <a:ext uri="{FF2B5EF4-FFF2-40B4-BE49-F238E27FC236}">
                <a16:creationId xmlns:a16="http://schemas.microsoft.com/office/drawing/2014/main" id="{16A17CD9-2F87-4AAD-B834-B247B4A55BE8}"/>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C9B5BF4-2BB4-4374-867F-9FDC74C49632}"/>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38214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V detai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52577635"/>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8030"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22" name="Textfeld 21">
            <a:extLst>
              <a:ext uri="{FF2B5EF4-FFF2-40B4-BE49-F238E27FC236}">
                <a16:creationId xmlns:a16="http://schemas.microsoft.com/office/drawing/2014/main" id="{01582E12-0F6C-4555-9F6F-FF899F988101}"/>
              </a:ext>
            </a:extLst>
          </p:cNvPr>
          <p:cNvSpPr txBox="1"/>
          <p:nvPr userDrawn="1"/>
        </p:nvSpPr>
        <p:spPr>
          <a:xfrm>
            <a:off x="9263254" y="6488008"/>
            <a:ext cx="2017487" cy="63735"/>
          </a:xfrm>
          <a:prstGeom prst="rect">
            <a:avLst/>
          </a:prstGeom>
          <a:noFill/>
        </p:spPr>
        <p:txBody>
          <a:bodyPr wrap="square" lIns="0" tIns="0" rIns="0" bIns="0" rtlCol="0">
            <a:spAutoFit/>
          </a:bodyPr>
          <a:lstStyle/>
          <a:p>
            <a:pPr algn="r" defTabSz="554275">
              <a:defRPr/>
            </a:pPr>
            <a:fld id="{46F801DF-C1CA-4E4D-A69D-01F4C25AFCC6}" type="slidenum">
              <a:rPr lang="en-GB" sz="414" noProof="0" smtClean="0">
                <a:solidFill>
                  <a:srgbClr val="FFFFFF"/>
                </a:solidFill>
                <a:cs typeface="Arial"/>
              </a:rPr>
              <a:pPr algn="r" defTabSz="554275">
                <a:defRPr/>
              </a:pPr>
              <a:t>‹#›</a:t>
            </a:fld>
            <a:endParaRPr lang="en-GB" sz="414" noProof="0" dirty="0">
              <a:solidFill>
                <a:srgbClr val="FFFFFF"/>
              </a:solidFill>
              <a:cs typeface="Arial"/>
            </a:endParaRPr>
          </a:p>
        </p:txBody>
      </p:sp>
      <p:sp>
        <p:nvSpPr>
          <p:cNvPr id="23" name="Titel 27">
            <a:extLst>
              <a:ext uri="{FF2B5EF4-FFF2-40B4-BE49-F238E27FC236}">
                <a16:creationId xmlns:a16="http://schemas.microsoft.com/office/drawing/2014/main" id="{8CA72A1A-4D6A-4AB9-B621-3A7FAA57BAA4}"/>
              </a:ext>
            </a:extLst>
          </p:cNvPr>
          <p:cNvSpPr>
            <a:spLocks noGrp="1"/>
          </p:cNvSpPr>
          <p:nvPr>
            <p:ph type="title" hasCustomPrompt="1"/>
          </p:nvPr>
        </p:nvSpPr>
        <p:spPr>
          <a:xfrm>
            <a:off x="695136" y="844304"/>
            <a:ext cx="10798109" cy="624651"/>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25" name="Textplatzhalter 14">
            <a:extLst>
              <a:ext uri="{FF2B5EF4-FFF2-40B4-BE49-F238E27FC236}">
                <a16:creationId xmlns:a16="http://schemas.microsoft.com/office/drawing/2014/main" id="{6D02A3FB-6F8D-472E-83C9-650C78EDCF9E}"/>
              </a:ext>
            </a:extLst>
          </p:cNvPr>
          <p:cNvSpPr>
            <a:spLocks noGrp="1"/>
          </p:cNvSpPr>
          <p:nvPr>
            <p:ph type="body" sz="quarter" idx="19" hasCustomPrompt="1"/>
          </p:nvPr>
        </p:nvSpPr>
        <p:spPr>
          <a:xfrm>
            <a:off x="922322" y="323635"/>
            <a:ext cx="10593733" cy="132894"/>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27" name="Textplatzhalter 2">
            <a:extLst>
              <a:ext uri="{FF2B5EF4-FFF2-40B4-BE49-F238E27FC236}">
                <a16:creationId xmlns:a16="http://schemas.microsoft.com/office/drawing/2014/main" id="{3BF21105-F83D-40E6-916A-6533B708627A}"/>
              </a:ext>
            </a:extLst>
          </p:cNvPr>
          <p:cNvSpPr>
            <a:spLocks noGrp="1"/>
          </p:cNvSpPr>
          <p:nvPr>
            <p:ph type="body" sz="quarter" idx="20" hasCustomPrompt="1"/>
          </p:nvPr>
        </p:nvSpPr>
        <p:spPr>
          <a:xfrm>
            <a:off x="695133" y="323634"/>
            <a:ext cx="227187" cy="13289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0" name="Textplatzhalter 25">
            <a:extLst>
              <a:ext uri="{FF2B5EF4-FFF2-40B4-BE49-F238E27FC236}">
                <a16:creationId xmlns:a16="http://schemas.microsoft.com/office/drawing/2014/main" id="{C47F3214-FE77-4491-8CFB-64B198F58F62}"/>
              </a:ext>
            </a:extLst>
          </p:cNvPr>
          <p:cNvSpPr>
            <a:spLocks noGrp="1"/>
          </p:cNvSpPr>
          <p:nvPr>
            <p:ph type="body" sz="quarter" idx="24" hasCustomPrompt="1"/>
          </p:nvPr>
        </p:nvSpPr>
        <p:spPr>
          <a:xfrm>
            <a:off x="4370837" y="2170309"/>
            <a:ext cx="3408692" cy="3921531"/>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31" name="Gerade Verbindung 3">
            <a:extLst>
              <a:ext uri="{FF2B5EF4-FFF2-40B4-BE49-F238E27FC236}">
                <a16:creationId xmlns:a16="http://schemas.microsoft.com/office/drawing/2014/main" id="{34F5AEE8-0275-4809-A80E-1F4B1187935D}"/>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25">
            <a:extLst>
              <a:ext uri="{FF2B5EF4-FFF2-40B4-BE49-F238E27FC236}">
                <a16:creationId xmlns:a16="http://schemas.microsoft.com/office/drawing/2014/main" id="{D84E59D9-09CB-492C-A1D7-1B837A6A8C19}"/>
              </a:ext>
            </a:extLst>
          </p:cNvPr>
          <p:cNvSpPr>
            <a:spLocks noGrp="1"/>
          </p:cNvSpPr>
          <p:nvPr>
            <p:ph type="body" sz="quarter" idx="25" hasCustomPrompt="1"/>
          </p:nvPr>
        </p:nvSpPr>
        <p:spPr>
          <a:xfrm>
            <a:off x="8025720" y="2170309"/>
            <a:ext cx="3467525" cy="3921531"/>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sz="769" b="0" i="0">
                <a:latin typeface="Univers for KPMG" panose="020B0603020202020204"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Bildplatzhalter 16">
            <a:extLst>
              <a:ext uri="{FF2B5EF4-FFF2-40B4-BE49-F238E27FC236}">
                <a16:creationId xmlns:a16="http://schemas.microsoft.com/office/drawing/2014/main" id="{535806FA-D0FF-40AC-8BAC-369DCFB59184}"/>
              </a:ext>
            </a:extLst>
          </p:cNvPr>
          <p:cNvSpPr>
            <a:spLocks noGrp="1"/>
          </p:cNvSpPr>
          <p:nvPr>
            <p:ph type="pic" sz="quarter" idx="21"/>
          </p:nvPr>
        </p:nvSpPr>
        <p:spPr>
          <a:xfrm>
            <a:off x="695138" y="2170311"/>
            <a:ext cx="1592135" cy="1806519"/>
          </a:xfrm>
          <a:prstGeom prst="rect">
            <a:avLst/>
          </a:prstGeom>
        </p:spPr>
        <p:txBody>
          <a:bodyPr vert="horz"/>
          <a:lstStyle>
            <a:lvl1pPr>
              <a:defRPr sz="599"/>
            </a:lvl1pPr>
          </a:lstStyle>
          <a:p>
            <a:r>
              <a:rPr lang="en-US" noProof="0" dirty="0"/>
              <a:t>Click icon to add picture</a:t>
            </a:r>
            <a:endParaRPr lang="en-GB" noProof="0" dirty="0"/>
          </a:p>
        </p:txBody>
      </p:sp>
      <p:sp>
        <p:nvSpPr>
          <p:cNvPr id="13" name="Textplatzhalter 18">
            <a:extLst>
              <a:ext uri="{FF2B5EF4-FFF2-40B4-BE49-F238E27FC236}">
                <a16:creationId xmlns:a16="http://schemas.microsoft.com/office/drawing/2014/main" id="{8A3BE3C6-E078-4F69-B579-9BF782C597AA}"/>
              </a:ext>
            </a:extLst>
          </p:cNvPr>
          <p:cNvSpPr>
            <a:spLocks noGrp="1"/>
          </p:cNvSpPr>
          <p:nvPr>
            <p:ph type="body" sz="quarter" idx="26" hasCustomPrompt="1"/>
          </p:nvPr>
        </p:nvSpPr>
        <p:spPr>
          <a:xfrm>
            <a:off x="695135" y="4136422"/>
            <a:ext cx="3429508" cy="1955418"/>
          </a:xfrm>
          <a:prstGeom prst="rect">
            <a:avLst/>
          </a:prstGeom>
        </p:spPr>
        <p:txBody>
          <a:bodyPr vert="horz" lIns="0" tIns="0" rIns="0" bIns="0"/>
          <a:lstStyle>
            <a:lvl1pPr>
              <a:lnSpc>
                <a:spcPct val="100000"/>
              </a:lnSpc>
              <a:spcBef>
                <a:spcPts val="0"/>
              </a:spcBef>
              <a:defRPr sz="855" b="0" i="0">
                <a:solidFill>
                  <a:srgbClr val="000000"/>
                </a:solidFill>
                <a:latin typeface="Univers for KPMG" panose="020B0603020202020204" pitchFamily="34" charset="0"/>
              </a:defRPr>
            </a:lvl1pPr>
            <a:lvl2pPr>
              <a:lnSpc>
                <a:spcPct val="100000"/>
              </a:lnSpc>
              <a:spcBef>
                <a:spcPts val="0"/>
              </a:spcBef>
              <a:defRPr lang="de-CH" sz="855" b="0" i="0" kern="0" spc="0" noProof="0" dirty="0" smtClean="0">
                <a:solidFill>
                  <a:srgbClr val="000000"/>
                </a:solidFill>
                <a:latin typeface="Univers for KPMG" panose="020B0603020202020204" pitchFamily="34" charset="0"/>
                <a:ea typeface="+mn-ea"/>
                <a:cs typeface="Arial"/>
              </a:defRPr>
            </a:lvl2pPr>
            <a:lvl3pPr marL="0" indent="0">
              <a:lnSpc>
                <a:spcPts val="553"/>
              </a:lnSpc>
              <a:spcBef>
                <a:spcPts val="0"/>
              </a:spcBef>
              <a:buNone/>
              <a:defRPr lang="de-CH" sz="414" b="0" i="0" kern="0" spc="0" noProof="0" dirty="0" smtClean="0">
                <a:solidFill>
                  <a:srgbClr val="000000"/>
                </a:solidFill>
                <a:latin typeface="Arial"/>
                <a:ea typeface="+mn-ea"/>
                <a:cs typeface="Arial"/>
              </a:defRPr>
            </a:lvl3pPr>
          </a:lstStyle>
          <a:p>
            <a:pPr lvl="0"/>
            <a:r>
              <a:rPr lang="en-GB" noProof="0" dirty="0"/>
              <a:t>Click to edit Master text format</a:t>
            </a:r>
          </a:p>
          <a:p>
            <a:pPr lvl="1"/>
            <a:r>
              <a:rPr lang="en-GB" noProof="0" dirty="0"/>
              <a:t>Second level</a:t>
            </a:r>
          </a:p>
        </p:txBody>
      </p:sp>
      <p:sp>
        <p:nvSpPr>
          <p:cNvPr id="14" name="Textplatzhalter 25">
            <a:extLst>
              <a:ext uri="{FF2B5EF4-FFF2-40B4-BE49-F238E27FC236}">
                <a16:creationId xmlns:a16="http://schemas.microsoft.com/office/drawing/2014/main" id="{8106CEA2-0C35-4F7A-B236-E8F11CDEB420}"/>
              </a:ext>
            </a:extLst>
          </p:cNvPr>
          <p:cNvSpPr>
            <a:spLocks noGrp="1"/>
          </p:cNvSpPr>
          <p:nvPr>
            <p:ph type="body" sz="quarter" idx="27" hasCustomPrompt="1"/>
          </p:nvPr>
        </p:nvSpPr>
        <p:spPr>
          <a:xfrm>
            <a:off x="695134" y="1593753"/>
            <a:ext cx="10798111" cy="462785"/>
          </a:xfrm>
          <a:prstGeom prst="rect">
            <a:avLst/>
          </a:prstGeom>
        </p:spPr>
        <p:txBody>
          <a:bodyPr vert="horz" lIns="0" tIns="0" rIns="0" bIns="0"/>
          <a:lstStyle>
            <a:lvl1pPr>
              <a:lnSpc>
                <a:spcPts val="1026"/>
              </a:lnSpc>
              <a:spcBef>
                <a:spcPts val="0"/>
              </a:spcBef>
              <a:spcAft>
                <a:spcPts val="342"/>
              </a:spcAft>
              <a:defRPr sz="983" b="0" i="0">
                <a:solidFill>
                  <a:srgbClr val="00338D"/>
                </a:solidFill>
                <a:latin typeface="Univers for KPMG" panose="020B0603020202020204" pitchFamily="34" charset="0"/>
              </a:defRPr>
            </a:lvl1pPr>
            <a:lvl2pPr>
              <a:lnSpc>
                <a:spcPts val="1026"/>
              </a:lnSpc>
              <a:spcBef>
                <a:spcPts val="0"/>
              </a:spcBef>
              <a:spcAft>
                <a:spcPts val="342"/>
              </a:spcAft>
              <a:defRPr sz="769" b="0" i="0" baseline="0">
                <a:latin typeface="Univers for KPMG" panose="020B0603020202020204" pitchFamily="34" charset="0"/>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None/>
              <a:defRPr sz="1198">
                <a:solidFill>
                  <a:schemeClr val="accent2"/>
                </a:solidFill>
              </a:defRPr>
            </a:lvl4pPr>
            <a:lvl5pPr marL="104678" indent="0">
              <a:lnSpc>
                <a:spcPts val="1026"/>
              </a:lnSpc>
              <a:spcBef>
                <a:spcPts val="0"/>
              </a:spcBef>
              <a:spcAft>
                <a:spcPts val="342"/>
              </a:spcAft>
              <a:buNone/>
              <a:defRPr sz="769"/>
            </a:lvl5pPr>
          </a:lstStyle>
          <a:p>
            <a:pPr lvl="0"/>
            <a:r>
              <a:rPr lang="en-GB" noProof="0" dirty="0"/>
              <a:t>Click to edit Master text format</a:t>
            </a:r>
          </a:p>
          <a:p>
            <a:pPr lvl="1"/>
            <a:r>
              <a:rPr lang="en-GB" noProof="0" dirty="0"/>
              <a:t>Second level</a:t>
            </a:r>
          </a:p>
          <a:p>
            <a:pPr lvl="2"/>
            <a:r>
              <a:rPr lang="en-GB" noProof="0" dirty="0"/>
              <a:t>Third level</a:t>
            </a:r>
          </a:p>
          <a:p>
            <a:pPr lvl="1"/>
            <a:endParaRPr lang="en-GB" noProof="0" dirty="0"/>
          </a:p>
        </p:txBody>
      </p:sp>
      <p:sp>
        <p:nvSpPr>
          <p:cNvPr id="15" name="Textfeld 14">
            <a:extLst>
              <a:ext uri="{FF2B5EF4-FFF2-40B4-BE49-F238E27FC236}">
                <a16:creationId xmlns:a16="http://schemas.microsoft.com/office/drawing/2014/main" id="{730EE4CE-EE1A-4AEC-B20D-FDB5693A160F}"/>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165565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with Explanati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12303990"/>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79054"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sp>
        <p:nvSpPr>
          <p:cNvPr id="31" name="Textplatzhalter 14">
            <a:extLst>
              <a:ext uri="{FF2B5EF4-FFF2-40B4-BE49-F238E27FC236}">
                <a16:creationId xmlns:a16="http://schemas.microsoft.com/office/drawing/2014/main" id="{A51C2158-445C-4439-8097-831080152124}"/>
              </a:ext>
            </a:extLst>
          </p:cNvPr>
          <p:cNvSpPr>
            <a:spLocks noGrp="1"/>
          </p:cNvSpPr>
          <p:nvPr>
            <p:ph type="body" sz="quarter" idx="19" hasCustomPrompt="1"/>
          </p:nvPr>
        </p:nvSpPr>
        <p:spPr>
          <a:xfrm>
            <a:off x="922321" y="323635"/>
            <a:ext cx="10570925" cy="133613"/>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33" name="Textplatzhalter 2">
            <a:extLst>
              <a:ext uri="{FF2B5EF4-FFF2-40B4-BE49-F238E27FC236}">
                <a16:creationId xmlns:a16="http://schemas.microsoft.com/office/drawing/2014/main" id="{F919D191-9E61-4400-A53F-69A147AEAACF}"/>
              </a:ext>
            </a:extLst>
          </p:cNvPr>
          <p:cNvSpPr>
            <a:spLocks noGrp="1"/>
          </p:cNvSpPr>
          <p:nvPr>
            <p:ph type="body" sz="quarter" idx="20" hasCustomPrompt="1"/>
          </p:nvPr>
        </p:nvSpPr>
        <p:spPr>
          <a:xfrm>
            <a:off x="695133" y="330859"/>
            <a:ext cx="227187" cy="126389"/>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34" name="Titel 1">
            <a:extLst>
              <a:ext uri="{FF2B5EF4-FFF2-40B4-BE49-F238E27FC236}">
                <a16:creationId xmlns:a16="http://schemas.microsoft.com/office/drawing/2014/main" id="{28AA9863-BA38-4149-AB9D-A24EF28A8574}"/>
              </a:ext>
            </a:extLst>
          </p:cNvPr>
          <p:cNvSpPr>
            <a:spLocks noGrp="1"/>
          </p:cNvSpPr>
          <p:nvPr>
            <p:ph type="title" hasCustomPrompt="1"/>
          </p:nvPr>
        </p:nvSpPr>
        <p:spPr>
          <a:xfrm>
            <a:off x="695134" y="844305"/>
            <a:ext cx="10798111" cy="621912"/>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cxnSp>
        <p:nvCxnSpPr>
          <p:cNvPr id="35" name="Gerade Verbindung 3">
            <a:extLst>
              <a:ext uri="{FF2B5EF4-FFF2-40B4-BE49-F238E27FC236}">
                <a16:creationId xmlns:a16="http://schemas.microsoft.com/office/drawing/2014/main" id="{0DF24D6A-4ECA-425B-9FEB-D484D7AF5E3A}"/>
              </a:ext>
            </a:extLst>
          </p:cNvPr>
          <p:cNvCxnSpPr>
            <a:cxnSpLocks/>
          </p:cNvCxnSpPr>
          <p:nvPr userDrawn="1"/>
        </p:nvCxnSpPr>
        <p:spPr>
          <a:xfrm>
            <a:off x="695134" y="58758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1C2B578-4A65-4A4B-A23E-2F569BC3696B}"/>
              </a:ext>
            </a:extLst>
          </p:cNvPr>
          <p:cNvSpPr>
            <a:spLocks/>
          </p:cNvSpPr>
          <p:nvPr userDrawn="1"/>
        </p:nvSpPr>
        <p:spPr>
          <a:xfrm>
            <a:off x="4389846" y="1762972"/>
            <a:ext cx="7103401" cy="3519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01091" eaLnBrk="1"/>
            <a:endParaRPr lang="en-GB" sz="855" b="1" noProof="0" dirty="0">
              <a:solidFill>
                <a:srgbClr val="FFFFFF"/>
              </a:solidFill>
              <a:latin typeface="Univers 45 Light" pitchFamily="2" charset="0"/>
            </a:endParaRPr>
          </a:p>
        </p:txBody>
      </p:sp>
      <p:cxnSp>
        <p:nvCxnSpPr>
          <p:cNvPr id="38" name="Gerade Verbindung 11">
            <a:extLst>
              <a:ext uri="{FF2B5EF4-FFF2-40B4-BE49-F238E27FC236}">
                <a16:creationId xmlns:a16="http://schemas.microsoft.com/office/drawing/2014/main" id="{4D6ABD61-902D-4B2A-9971-04E651EF1549}"/>
              </a:ext>
            </a:extLst>
          </p:cNvPr>
          <p:cNvCxnSpPr/>
          <p:nvPr userDrawn="1"/>
        </p:nvCxnSpPr>
        <p:spPr>
          <a:xfrm>
            <a:off x="7079868" y="1909126"/>
            <a:ext cx="0" cy="2905256"/>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Gerade Verbindung 12">
            <a:extLst>
              <a:ext uri="{FF2B5EF4-FFF2-40B4-BE49-F238E27FC236}">
                <a16:creationId xmlns:a16="http://schemas.microsoft.com/office/drawing/2014/main" id="{1B9AE431-3F0A-43A4-B464-B3133042052C}"/>
              </a:ext>
            </a:extLst>
          </p:cNvPr>
          <p:cNvCxnSpPr/>
          <p:nvPr userDrawn="1"/>
        </p:nvCxnSpPr>
        <p:spPr>
          <a:xfrm>
            <a:off x="9319507" y="1909126"/>
            <a:ext cx="0" cy="2905256"/>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 Placeholder 16">
            <a:extLst>
              <a:ext uri="{FF2B5EF4-FFF2-40B4-BE49-F238E27FC236}">
                <a16:creationId xmlns:a16="http://schemas.microsoft.com/office/drawing/2014/main" id="{0CC94FD6-B2F7-4137-AFF9-1BBB4CF5B0EB}"/>
              </a:ext>
            </a:extLst>
          </p:cNvPr>
          <p:cNvSpPr txBox="1">
            <a:spLocks/>
          </p:cNvSpPr>
          <p:nvPr userDrawn="1"/>
        </p:nvSpPr>
        <p:spPr>
          <a:xfrm rot="16200000">
            <a:off x="2810245" y="3481255"/>
            <a:ext cx="3527516" cy="253052"/>
          </a:xfrm>
          <a:prstGeom prst="rect">
            <a:avLst/>
          </a:prstGeom>
        </p:spPr>
        <p:txBody>
          <a:bodyPr lIns="0" tIns="0" rIns="0" bIns="0"/>
          <a:lstStyle>
            <a:lvl1pPr marL="0" indent="0" algn="l" defTabSz="936711" rtl="0" eaLnBrk="1" latinLnBrk="0" hangingPunct="1">
              <a:lnSpc>
                <a:spcPts val="900"/>
              </a:lnSpc>
              <a:spcBef>
                <a:spcPts val="0"/>
              </a:spcBef>
              <a:buFont typeface="Arial" pitchFamily="34" charset="0"/>
              <a:buNone/>
              <a:defRPr lang="en-US" sz="700" b="0" i="0" kern="0" spc="0" noProof="0" dirty="0" smtClean="0">
                <a:solidFill>
                  <a:schemeClr val="tx1"/>
                </a:solidFill>
                <a:latin typeface="Arial"/>
                <a:ea typeface="+mn-ea"/>
                <a:cs typeface="Arial" pitchFamily="34" charset="0"/>
              </a:defRPr>
            </a:lvl1pPr>
            <a:lvl2pPr marL="0" indent="0" algn="l" defTabSz="936711" rtl="0" eaLnBrk="1" latinLnBrk="0" hangingPunct="1">
              <a:lnSpc>
                <a:spcPct val="100000"/>
              </a:lnSpc>
              <a:spcBef>
                <a:spcPts val="615"/>
              </a:spcBef>
              <a:buFont typeface="Arial" pitchFamily="34" charset="0"/>
              <a:buNone/>
              <a:defRPr lang="en-US" sz="1000" b="0" kern="1200" noProof="0" dirty="0" smtClean="0">
                <a:solidFill>
                  <a:schemeClr val="tx1"/>
                </a:solidFill>
                <a:latin typeface="Arial"/>
                <a:ea typeface="+mn-ea"/>
                <a:cs typeface="Arial" pitchFamily="34" charset="0"/>
              </a:defRPr>
            </a:lvl2pPr>
            <a:lvl3pPr marL="84564" indent="-84564" algn="l" defTabSz="936711" rtl="0" eaLnBrk="1" latinLnBrk="0" hangingPunct="1">
              <a:lnSpc>
                <a:spcPct val="100000"/>
              </a:lnSpc>
              <a:spcBef>
                <a:spcPts val="615"/>
              </a:spcBef>
              <a:buClrTx/>
              <a:buFont typeface="Wingdings" pitchFamily="2" charset="2"/>
              <a:buChar char="§"/>
              <a:defRPr lang="en-US" sz="1000" b="0" kern="1200" noProof="0" dirty="0" smtClean="0">
                <a:solidFill>
                  <a:schemeClr val="tx1"/>
                </a:solidFill>
                <a:latin typeface="Arial"/>
                <a:ea typeface="+mn-ea"/>
                <a:cs typeface="Arial" pitchFamily="34" charset="0"/>
              </a:defRPr>
            </a:lvl3pPr>
            <a:lvl4pPr marL="182138" indent="-84564" algn="l" defTabSz="936711" rtl="0" eaLnBrk="1" latinLnBrk="0" hangingPunct="1">
              <a:lnSpc>
                <a:spcPct val="100000"/>
              </a:lnSpc>
              <a:spcBef>
                <a:spcPts val="615"/>
              </a:spcBef>
              <a:buClrTx/>
              <a:buFont typeface="Symbol" pitchFamily="18" charset="2"/>
              <a:buChar char="-"/>
              <a:defRPr lang="en-US" sz="1000" b="0" kern="1200" noProof="0" dirty="0" smtClean="0">
                <a:solidFill>
                  <a:schemeClr val="tx1"/>
                </a:solidFill>
                <a:latin typeface="Arial"/>
                <a:ea typeface="+mn-ea"/>
                <a:cs typeface="Arial" pitchFamily="34" charset="0"/>
              </a:defRPr>
            </a:lvl4pPr>
            <a:lvl5pPr marL="279712" indent="-84564" algn="l" defTabSz="936711" rtl="0" eaLnBrk="1" latinLnBrk="0" hangingPunct="1">
              <a:lnSpc>
                <a:spcPct val="100000"/>
              </a:lnSpc>
              <a:spcBef>
                <a:spcPts val="615"/>
              </a:spcBef>
              <a:buClrTx/>
              <a:buFont typeface="Wingdings" pitchFamily="2" charset="2"/>
              <a:buChar char="§"/>
              <a:defRPr lang="en-GB" sz="1000" b="0" kern="1200" baseline="0" noProof="0" dirty="0" smtClean="0">
                <a:solidFill>
                  <a:schemeClr val="tx1"/>
                </a:solidFill>
                <a:latin typeface="Arial"/>
                <a:ea typeface="+mn-ea"/>
                <a:cs typeface="Arial" pitchFamily="34" charset="0"/>
              </a:defRPr>
            </a:lvl5pPr>
            <a:lvl6pPr marL="738311"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917197" indent="-178886" algn="l" defTabSz="936711" rtl="0" eaLnBrk="1" latinLnBrk="0" hangingPunct="1">
              <a:lnSpc>
                <a:spcPct val="100000"/>
              </a:lnSpc>
              <a:spcBef>
                <a:spcPts val="615"/>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1" noProof="0" dirty="0">
                <a:solidFill>
                  <a:srgbClr val="000000"/>
                </a:solidFill>
                <a:cs typeface="Arial"/>
              </a:rPr>
              <a:t>Likelihood of occurrence (risk)</a:t>
            </a:r>
          </a:p>
          <a:p>
            <a:pPr algn="ctr"/>
            <a:endParaRPr lang="en-GB" sz="769" b="1" noProof="0" dirty="0">
              <a:solidFill>
                <a:srgbClr val="000000"/>
              </a:solidFill>
              <a:cs typeface="Arial"/>
            </a:endParaRPr>
          </a:p>
        </p:txBody>
      </p:sp>
      <p:sp>
        <p:nvSpPr>
          <p:cNvPr id="65" name="Text Placeholder 17">
            <a:extLst>
              <a:ext uri="{FF2B5EF4-FFF2-40B4-BE49-F238E27FC236}">
                <a16:creationId xmlns:a16="http://schemas.microsoft.com/office/drawing/2014/main" id="{68E1303D-640D-4EEF-A524-B163F587CAAB}"/>
              </a:ext>
            </a:extLst>
          </p:cNvPr>
          <p:cNvSpPr txBox="1">
            <a:spLocks/>
          </p:cNvSpPr>
          <p:nvPr userDrawn="1"/>
        </p:nvSpPr>
        <p:spPr>
          <a:xfrm>
            <a:off x="4389846" y="5070417"/>
            <a:ext cx="7161329" cy="144324"/>
          </a:xfrm>
          <a:prstGeom prst="rect">
            <a:avLst/>
          </a:prstGeom>
        </p:spPr>
        <p:txBody>
          <a:bodyPr lIns="0" tIns="0" rIns="61573" bIns="0"/>
          <a:lstStyle>
            <a:lvl1pPr marL="0" indent="0" algn="l" defTabSz="936711" rtl="0" eaLnBrk="1" latinLnBrk="0" hangingPunct="1">
              <a:lnSpc>
                <a:spcPts val="900"/>
              </a:lnSpc>
              <a:spcBef>
                <a:spcPts val="0"/>
              </a:spcBef>
              <a:buFont typeface="Arial" pitchFamily="34" charset="0"/>
              <a:buNone/>
              <a:defRPr lang="en-US" sz="700" b="0" i="0" kern="0" spc="0" noProof="0" dirty="0" smtClean="0">
                <a:solidFill>
                  <a:schemeClr val="tx1"/>
                </a:solidFill>
                <a:latin typeface="Arial"/>
                <a:ea typeface="+mn-ea"/>
                <a:cs typeface="Arial" pitchFamily="34" charset="0"/>
              </a:defRPr>
            </a:lvl1pPr>
            <a:lvl2pPr marL="0" indent="0" algn="l" defTabSz="936711" rtl="0" eaLnBrk="1" latinLnBrk="0" hangingPunct="1">
              <a:lnSpc>
                <a:spcPct val="100000"/>
              </a:lnSpc>
              <a:spcBef>
                <a:spcPts val="615"/>
              </a:spcBef>
              <a:buFont typeface="Arial" pitchFamily="34" charset="0"/>
              <a:buNone/>
              <a:defRPr lang="en-US" sz="1000" b="0" kern="1200" noProof="0" dirty="0" smtClean="0">
                <a:solidFill>
                  <a:schemeClr val="tx1"/>
                </a:solidFill>
                <a:latin typeface="Arial"/>
                <a:ea typeface="+mn-ea"/>
                <a:cs typeface="Arial" pitchFamily="34" charset="0"/>
              </a:defRPr>
            </a:lvl2pPr>
            <a:lvl3pPr marL="84564" indent="-84564" algn="l" defTabSz="936711" rtl="0" eaLnBrk="1" latinLnBrk="0" hangingPunct="1">
              <a:lnSpc>
                <a:spcPct val="100000"/>
              </a:lnSpc>
              <a:spcBef>
                <a:spcPts val="615"/>
              </a:spcBef>
              <a:buClrTx/>
              <a:buFont typeface="Wingdings" pitchFamily="2" charset="2"/>
              <a:buChar char="§"/>
              <a:defRPr lang="en-US" sz="1000" b="0" kern="1200" noProof="0" dirty="0" smtClean="0">
                <a:solidFill>
                  <a:schemeClr val="tx1"/>
                </a:solidFill>
                <a:latin typeface="Arial"/>
                <a:ea typeface="+mn-ea"/>
                <a:cs typeface="Arial" pitchFamily="34" charset="0"/>
              </a:defRPr>
            </a:lvl3pPr>
            <a:lvl4pPr marL="182138" indent="-84564" algn="l" defTabSz="936711" rtl="0" eaLnBrk="1" latinLnBrk="0" hangingPunct="1">
              <a:lnSpc>
                <a:spcPct val="100000"/>
              </a:lnSpc>
              <a:spcBef>
                <a:spcPts val="615"/>
              </a:spcBef>
              <a:buClrTx/>
              <a:buFont typeface="Symbol" pitchFamily="18" charset="2"/>
              <a:buChar char="-"/>
              <a:defRPr lang="en-US" sz="1000" b="0" kern="1200" noProof="0" dirty="0" smtClean="0">
                <a:solidFill>
                  <a:schemeClr val="tx1"/>
                </a:solidFill>
                <a:latin typeface="Arial"/>
                <a:ea typeface="+mn-ea"/>
                <a:cs typeface="Arial" pitchFamily="34" charset="0"/>
              </a:defRPr>
            </a:lvl4pPr>
            <a:lvl5pPr marL="279712" indent="-84564" algn="l" defTabSz="936711" rtl="0" eaLnBrk="1" latinLnBrk="0" hangingPunct="1">
              <a:lnSpc>
                <a:spcPct val="100000"/>
              </a:lnSpc>
              <a:spcBef>
                <a:spcPts val="615"/>
              </a:spcBef>
              <a:buClrTx/>
              <a:buFont typeface="Wingdings" pitchFamily="2" charset="2"/>
              <a:buChar char="§"/>
              <a:defRPr lang="en-GB" sz="1000" b="0" kern="1200" baseline="0" noProof="0" dirty="0" smtClean="0">
                <a:solidFill>
                  <a:schemeClr val="tx1"/>
                </a:solidFill>
                <a:latin typeface="Arial"/>
                <a:ea typeface="+mn-ea"/>
                <a:cs typeface="Arial" pitchFamily="34" charset="0"/>
              </a:defRPr>
            </a:lvl5pPr>
            <a:lvl6pPr marL="738311"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917197" indent="-178886" algn="l" defTabSz="936711" rtl="0" eaLnBrk="1" latinLnBrk="0" hangingPunct="1">
              <a:lnSpc>
                <a:spcPct val="100000"/>
              </a:lnSpc>
              <a:spcBef>
                <a:spcPts val="615"/>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1" noProof="0" dirty="0">
                <a:solidFill>
                  <a:srgbClr val="000000"/>
                </a:solidFill>
                <a:cs typeface="Arial"/>
              </a:rPr>
              <a:t>Financial impact on financial statements</a:t>
            </a:r>
          </a:p>
          <a:p>
            <a:pPr algn="ctr"/>
            <a:endParaRPr lang="en-GB" sz="769" b="1" noProof="0" dirty="0">
              <a:solidFill>
                <a:srgbClr val="000000"/>
              </a:solidFill>
              <a:cs typeface="Arial"/>
            </a:endParaRPr>
          </a:p>
        </p:txBody>
      </p:sp>
      <p:sp>
        <p:nvSpPr>
          <p:cNvPr id="66" name="Text Placeholder 15">
            <a:extLst>
              <a:ext uri="{FF2B5EF4-FFF2-40B4-BE49-F238E27FC236}">
                <a16:creationId xmlns:a16="http://schemas.microsoft.com/office/drawing/2014/main" id="{430C1E9A-20A1-45A5-94FA-DF8EDBBE02A8}"/>
              </a:ext>
            </a:extLst>
          </p:cNvPr>
          <p:cNvSpPr txBox="1">
            <a:spLocks/>
          </p:cNvSpPr>
          <p:nvPr userDrawn="1"/>
        </p:nvSpPr>
        <p:spPr>
          <a:xfrm>
            <a:off x="4628039" y="3871469"/>
            <a:ext cx="154603" cy="1000041"/>
          </a:xfrm>
          <a:prstGeom prst="rect">
            <a:avLst/>
          </a:prstGeom>
        </p:spPr>
        <p:txBody>
          <a:bodyPr vert="vert270"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Low</a:t>
            </a:r>
          </a:p>
          <a:p>
            <a:pPr algn="ctr"/>
            <a:endParaRPr lang="en-GB" sz="769" b="0" noProof="0" dirty="0">
              <a:solidFill>
                <a:srgbClr val="000000"/>
              </a:solidFill>
            </a:endParaRPr>
          </a:p>
        </p:txBody>
      </p:sp>
      <p:sp>
        <p:nvSpPr>
          <p:cNvPr id="67" name="Text Placeholder 15">
            <a:extLst>
              <a:ext uri="{FF2B5EF4-FFF2-40B4-BE49-F238E27FC236}">
                <a16:creationId xmlns:a16="http://schemas.microsoft.com/office/drawing/2014/main" id="{D8346918-9602-4027-84ED-F6250A727D44}"/>
              </a:ext>
            </a:extLst>
          </p:cNvPr>
          <p:cNvSpPr txBox="1">
            <a:spLocks/>
          </p:cNvSpPr>
          <p:nvPr userDrawn="1"/>
        </p:nvSpPr>
        <p:spPr>
          <a:xfrm>
            <a:off x="4628039" y="1844025"/>
            <a:ext cx="154603" cy="1008969"/>
          </a:xfrm>
          <a:prstGeom prst="rect">
            <a:avLst/>
          </a:prstGeom>
        </p:spPr>
        <p:txBody>
          <a:bodyPr vert="vert270"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High</a:t>
            </a:r>
          </a:p>
        </p:txBody>
      </p:sp>
      <p:sp>
        <p:nvSpPr>
          <p:cNvPr id="68" name="Text Placeholder 15">
            <a:extLst>
              <a:ext uri="{FF2B5EF4-FFF2-40B4-BE49-F238E27FC236}">
                <a16:creationId xmlns:a16="http://schemas.microsoft.com/office/drawing/2014/main" id="{998CF050-DB1C-45C2-A8DE-CA2996897E60}"/>
              </a:ext>
            </a:extLst>
          </p:cNvPr>
          <p:cNvSpPr txBox="1">
            <a:spLocks/>
          </p:cNvSpPr>
          <p:nvPr userDrawn="1"/>
        </p:nvSpPr>
        <p:spPr>
          <a:xfrm>
            <a:off x="4628039" y="2852994"/>
            <a:ext cx="154603" cy="1018475"/>
          </a:xfrm>
          <a:prstGeom prst="rect">
            <a:avLst/>
          </a:prstGeom>
        </p:spPr>
        <p:txBody>
          <a:bodyPr vert="vert270"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medium</a:t>
            </a:r>
          </a:p>
        </p:txBody>
      </p:sp>
      <p:sp>
        <p:nvSpPr>
          <p:cNvPr id="69" name="Text Placeholder 15">
            <a:extLst>
              <a:ext uri="{FF2B5EF4-FFF2-40B4-BE49-F238E27FC236}">
                <a16:creationId xmlns:a16="http://schemas.microsoft.com/office/drawing/2014/main" id="{2D9A8A5A-3152-4A4C-A821-2245662BAA7D}"/>
              </a:ext>
            </a:extLst>
          </p:cNvPr>
          <p:cNvSpPr txBox="1">
            <a:spLocks/>
          </p:cNvSpPr>
          <p:nvPr userDrawn="1"/>
        </p:nvSpPr>
        <p:spPr>
          <a:xfrm>
            <a:off x="4838062" y="4838921"/>
            <a:ext cx="2236015" cy="192976"/>
          </a:xfrm>
          <a:prstGeom prst="rect">
            <a:avLst/>
          </a:prstGeom>
        </p:spPr>
        <p:txBody>
          <a:bodyPr vert="horz"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Low</a:t>
            </a:r>
          </a:p>
          <a:p>
            <a:pPr algn="ctr"/>
            <a:endParaRPr lang="en-GB" sz="769" b="0" noProof="0" dirty="0">
              <a:solidFill>
                <a:srgbClr val="000000"/>
              </a:solidFill>
            </a:endParaRPr>
          </a:p>
        </p:txBody>
      </p:sp>
      <p:sp>
        <p:nvSpPr>
          <p:cNvPr id="70" name="Text Placeholder 15">
            <a:extLst>
              <a:ext uri="{FF2B5EF4-FFF2-40B4-BE49-F238E27FC236}">
                <a16:creationId xmlns:a16="http://schemas.microsoft.com/office/drawing/2014/main" id="{61062D4C-CFEE-4613-8C33-D47588EB1146}"/>
              </a:ext>
            </a:extLst>
          </p:cNvPr>
          <p:cNvSpPr txBox="1">
            <a:spLocks/>
          </p:cNvSpPr>
          <p:nvPr userDrawn="1"/>
        </p:nvSpPr>
        <p:spPr>
          <a:xfrm>
            <a:off x="9315883" y="4838921"/>
            <a:ext cx="2241808" cy="192976"/>
          </a:xfrm>
          <a:prstGeom prst="rect">
            <a:avLst/>
          </a:prstGeom>
        </p:spPr>
        <p:txBody>
          <a:bodyPr vert="horz"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High</a:t>
            </a:r>
          </a:p>
        </p:txBody>
      </p:sp>
      <p:sp>
        <p:nvSpPr>
          <p:cNvPr id="71" name="TextBox 95">
            <a:extLst>
              <a:ext uri="{FF2B5EF4-FFF2-40B4-BE49-F238E27FC236}">
                <a16:creationId xmlns:a16="http://schemas.microsoft.com/office/drawing/2014/main" id="{256A3287-7312-49A1-A750-A5CDA21B6DB1}"/>
              </a:ext>
            </a:extLst>
          </p:cNvPr>
          <p:cNvSpPr txBox="1"/>
          <p:nvPr userDrawn="1"/>
        </p:nvSpPr>
        <p:spPr>
          <a:xfrm>
            <a:off x="4607629" y="5394669"/>
            <a:ext cx="387927" cy="118366"/>
          </a:xfrm>
          <a:prstGeom prst="rect">
            <a:avLst/>
          </a:prstGeom>
          <a:noFill/>
        </p:spPr>
        <p:txBody>
          <a:bodyPr wrap="none" lIns="0" tIns="0" rIns="0" bIns="0" rtlCol="0">
            <a:spAutoFit/>
          </a:bodyPr>
          <a:lstStyle/>
          <a:p>
            <a:pPr defTabSz="801091"/>
            <a:r>
              <a:rPr lang="en-GB" sz="769" noProof="0" dirty="0">
                <a:solidFill>
                  <a:srgbClr val="000000"/>
                </a:solidFill>
                <a:cs typeface="Arial"/>
              </a:rPr>
              <a:t>Strategic</a:t>
            </a:r>
          </a:p>
        </p:txBody>
      </p:sp>
      <p:sp>
        <p:nvSpPr>
          <p:cNvPr id="72" name="TextBox 92">
            <a:extLst>
              <a:ext uri="{FF2B5EF4-FFF2-40B4-BE49-F238E27FC236}">
                <a16:creationId xmlns:a16="http://schemas.microsoft.com/office/drawing/2014/main" id="{96A8798F-FC63-4D06-BDD1-2FCFD1B1D065}"/>
              </a:ext>
            </a:extLst>
          </p:cNvPr>
          <p:cNvSpPr txBox="1"/>
          <p:nvPr userDrawn="1"/>
        </p:nvSpPr>
        <p:spPr>
          <a:xfrm>
            <a:off x="7075372" y="5394669"/>
            <a:ext cx="508152" cy="118366"/>
          </a:xfrm>
          <a:prstGeom prst="rect">
            <a:avLst/>
          </a:prstGeom>
          <a:noFill/>
        </p:spPr>
        <p:txBody>
          <a:bodyPr wrap="none" lIns="0" tIns="0" rIns="0" bIns="0" rtlCol="0">
            <a:spAutoFit/>
          </a:bodyPr>
          <a:lstStyle/>
          <a:p>
            <a:pPr defTabSz="801091"/>
            <a:r>
              <a:rPr lang="en-GB" sz="769" noProof="0" dirty="0">
                <a:solidFill>
                  <a:srgbClr val="000000"/>
                </a:solidFill>
                <a:cs typeface="Arial"/>
              </a:rPr>
              <a:t>Operational</a:t>
            </a:r>
          </a:p>
        </p:txBody>
      </p:sp>
      <p:sp>
        <p:nvSpPr>
          <p:cNvPr id="73" name="TextBox 91">
            <a:extLst>
              <a:ext uri="{FF2B5EF4-FFF2-40B4-BE49-F238E27FC236}">
                <a16:creationId xmlns:a16="http://schemas.microsoft.com/office/drawing/2014/main" id="{BE3CA848-64A0-4C8C-86D7-56075747B7ED}"/>
              </a:ext>
            </a:extLst>
          </p:cNvPr>
          <p:cNvSpPr txBox="1"/>
          <p:nvPr userDrawn="1"/>
        </p:nvSpPr>
        <p:spPr>
          <a:xfrm>
            <a:off x="5778972" y="5394669"/>
            <a:ext cx="395942" cy="118366"/>
          </a:xfrm>
          <a:prstGeom prst="rect">
            <a:avLst/>
          </a:prstGeom>
          <a:noFill/>
        </p:spPr>
        <p:txBody>
          <a:bodyPr wrap="none" lIns="0" tIns="0" rIns="0" bIns="0" rtlCol="0">
            <a:spAutoFit/>
          </a:bodyPr>
          <a:lstStyle/>
          <a:p>
            <a:pPr defTabSz="801091"/>
            <a:r>
              <a:rPr lang="en-GB" sz="769" noProof="0" dirty="0">
                <a:solidFill>
                  <a:srgbClr val="000000"/>
                </a:solidFill>
                <a:cs typeface="Arial"/>
              </a:rPr>
              <a:t>Financial</a:t>
            </a:r>
          </a:p>
        </p:txBody>
      </p:sp>
      <p:sp>
        <p:nvSpPr>
          <p:cNvPr id="74" name="Oval 23">
            <a:extLst>
              <a:ext uri="{FF2B5EF4-FFF2-40B4-BE49-F238E27FC236}">
                <a16:creationId xmlns:a16="http://schemas.microsoft.com/office/drawing/2014/main" id="{109B2695-5917-41A4-B41B-34ED96F91136}"/>
              </a:ext>
            </a:extLst>
          </p:cNvPr>
          <p:cNvSpPr/>
          <p:nvPr userDrawn="1"/>
        </p:nvSpPr>
        <p:spPr>
          <a:xfrm>
            <a:off x="4394321" y="5413980"/>
            <a:ext cx="123153" cy="97976"/>
          </a:xfrm>
          <a:prstGeom prst="ellips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1091" eaLnBrk="1"/>
            <a:endParaRPr lang="en-GB" sz="769" noProof="0" dirty="0">
              <a:solidFill>
                <a:srgbClr val="000000"/>
              </a:solidFill>
              <a:latin typeface="Univers 45 Light" pitchFamily="2" charset="0"/>
            </a:endParaRPr>
          </a:p>
        </p:txBody>
      </p:sp>
      <p:sp>
        <p:nvSpPr>
          <p:cNvPr id="75" name="Oval 24">
            <a:extLst>
              <a:ext uri="{FF2B5EF4-FFF2-40B4-BE49-F238E27FC236}">
                <a16:creationId xmlns:a16="http://schemas.microsoft.com/office/drawing/2014/main" id="{2F3664E9-ADE6-4209-B5EB-1D71FA1FCBD7}"/>
              </a:ext>
            </a:extLst>
          </p:cNvPr>
          <p:cNvSpPr/>
          <p:nvPr userDrawn="1"/>
        </p:nvSpPr>
        <p:spPr>
          <a:xfrm>
            <a:off x="6873633" y="5409036"/>
            <a:ext cx="123153" cy="979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1091" eaLnBrk="1"/>
            <a:endParaRPr lang="en-GB" sz="769" noProof="0" dirty="0">
              <a:solidFill>
                <a:srgbClr val="000000"/>
              </a:solidFill>
              <a:latin typeface="Univers 45 Light" pitchFamily="2" charset="0"/>
            </a:endParaRPr>
          </a:p>
        </p:txBody>
      </p:sp>
      <p:sp>
        <p:nvSpPr>
          <p:cNvPr id="76" name="Oval 25">
            <a:extLst>
              <a:ext uri="{FF2B5EF4-FFF2-40B4-BE49-F238E27FC236}">
                <a16:creationId xmlns:a16="http://schemas.microsoft.com/office/drawing/2014/main" id="{BCAAD9E9-FFAE-40B6-BDAA-BD0D9558F587}"/>
              </a:ext>
            </a:extLst>
          </p:cNvPr>
          <p:cNvSpPr/>
          <p:nvPr userDrawn="1"/>
        </p:nvSpPr>
        <p:spPr>
          <a:xfrm>
            <a:off x="5570257" y="5409036"/>
            <a:ext cx="123153" cy="9797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defTabSz="801091" eaLnBrk="1"/>
            <a:endParaRPr lang="en-GB" sz="769" noProof="0" dirty="0">
              <a:solidFill>
                <a:srgbClr val="000000"/>
              </a:solidFill>
              <a:latin typeface="Univers 45 Light" pitchFamily="2" charset="0"/>
            </a:endParaRPr>
          </a:p>
        </p:txBody>
      </p:sp>
      <p:sp>
        <p:nvSpPr>
          <p:cNvPr id="77" name="Text Placeholder 15">
            <a:extLst>
              <a:ext uri="{FF2B5EF4-FFF2-40B4-BE49-F238E27FC236}">
                <a16:creationId xmlns:a16="http://schemas.microsoft.com/office/drawing/2014/main" id="{72F1E455-C229-4BC9-A856-740B4AA954DC}"/>
              </a:ext>
            </a:extLst>
          </p:cNvPr>
          <p:cNvSpPr txBox="1">
            <a:spLocks/>
          </p:cNvSpPr>
          <p:nvPr userDrawn="1"/>
        </p:nvSpPr>
        <p:spPr>
          <a:xfrm>
            <a:off x="7081765" y="4838921"/>
            <a:ext cx="2228327" cy="192976"/>
          </a:xfrm>
          <a:prstGeom prst="rect">
            <a:avLst/>
          </a:prstGeom>
        </p:spPr>
        <p:txBody>
          <a:bodyPr vert="horz" lIns="0" tIns="0" rIns="0" bIns="0"/>
          <a:lstStyle>
            <a:lvl1pPr marL="0" indent="0" algn="l" defTabSz="936711" rtl="0" eaLnBrk="1" latinLnBrk="0" hangingPunct="1">
              <a:lnSpc>
                <a:spcPts val="1200"/>
              </a:lnSpc>
              <a:spcBef>
                <a:spcPts val="0"/>
              </a:spcBef>
              <a:buFont typeface="Wingdings" charset="2"/>
              <a:buNone/>
              <a:defRPr lang="en-US" sz="900" b="1" i="0" kern="0" spc="0" baseline="0" noProof="0">
                <a:solidFill>
                  <a:schemeClr val="tx2"/>
                </a:solidFill>
                <a:latin typeface="Arial"/>
                <a:ea typeface="+mn-ea"/>
                <a:cs typeface="Arial"/>
              </a:defRPr>
            </a:lvl1pPr>
            <a:lvl2pPr marL="0" indent="0" algn="l" defTabSz="936711" rtl="0" eaLnBrk="1" latinLnBrk="0" hangingPunct="1">
              <a:lnSpc>
                <a:spcPts val="1200"/>
              </a:lnSpc>
              <a:spcBef>
                <a:spcPts val="0"/>
              </a:spcBef>
              <a:buFont typeface="Wingdings" charset="2"/>
              <a:buNone/>
              <a:defRPr lang="en-US" sz="900" b="0" i="0" kern="1200" noProof="0">
                <a:solidFill>
                  <a:schemeClr val="tx1"/>
                </a:solidFill>
                <a:latin typeface="Univers 45 Light"/>
                <a:ea typeface="+mn-ea"/>
                <a:cs typeface="Univers 45 Light"/>
              </a:defRPr>
            </a:lvl2pPr>
            <a:lvl3pPr marL="144463" indent="-144463" algn="l" defTabSz="936711" rtl="0" eaLnBrk="1" latinLnBrk="0" hangingPunct="1">
              <a:lnSpc>
                <a:spcPts val="1200"/>
              </a:lnSpc>
              <a:spcBef>
                <a:spcPts val="0"/>
              </a:spcBef>
              <a:buClrTx/>
              <a:buFont typeface="Symbol" charset="2"/>
              <a:buChar char="-"/>
              <a:defRPr lang="en-US" sz="900" b="0" i="0" kern="1200" noProof="0">
                <a:solidFill>
                  <a:schemeClr val="tx1"/>
                </a:solidFill>
                <a:latin typeface="Univers 45 Light"/>
                <a:ea typeface="+mn-ea"/>
                <a:cs typeface="Univers 45 Light"/>
              </a:defRPr>
            </a:lvl3pPr>
            <a:lvl4pPr marL="139700" indent="-139700" algn="l" defTabSz="936711" rtl="0" eaLnBrk="1" latinLnBrk="0" hangingPunct="1">
              <a:lnSpc>
                <a:spcPts val="1200"/>
              </a:lnSpc>
              <a:spcBef>
                <a:spcPts val="0"/>
              </a:spcBef>
              <a:buClrTx/>
              <a:buFont typeface="+mj-lt"/>
              <a:buAutoNum type="arabicPeriod"/>
              <a:defRPr lang="en-US" sz="900" b="0" i="0" kern="1200" noProof="0">
                <a:solidFill>
                  <a:schemeClr val="tx1"/>
                </a:solidFill>
                <a:latin typeface="Univers 45 Light"/>
                <a:ea typeface="+mn-ea"/>
                <a:cs typeface="Univers 45 Light"/>
              </a:defRPr>
            </a:lvl4pPr>
            <a:lvl5pPr marL="0" indent="0" algn="l" defTabSz="936711" rtl="0" eaLnBrk="1" latinLnBrk="0" hangingPunct="1">
              <a:lnSpc>
                <a:spcPts val="1800"/>
              </a:lnSpc>
              <a:spcBef>
                <a:spcPts val="1200"/>
              </a:spcBef>
              <a:spcAft>
                <a:spcPts val="0"/>
              </a:spcAft>
              <a:buClrTx/>
              <a:buFont typeface="Symbol" charset="2"/>
              <a:buNone/>
              <a:defRPr lang="en-GB" sz="1300" b="1" i="0" kern="1200" baseline="0" noProof="0">
                <a:solidFill>
                  <a:srgbClr val="00338D"/>
                </a:solidFill>
                <a:latin typeface="Univers 45 Light"/>
                <a:ea typeface="+mn-ea"/>
                <a:cs typeface="Univers 45 Light"/>
              </a:defRPr>
            </a:lvl5pPr>
            <a:lvl6pPr marL="0" indent="0" algn="l" defTabSz="936711" rtl="0" eaLnBrk="1" latinLnBrk="0" hangingPunct="1">
              <a:lnSpc>
                <a:spcPts val="1800"/>
              </a:lnSpc>
              <a:spcBef>
                <a:spcPts val="0"/>
              </a:spcBef>
              <a:buClr>
                <a:srgbClr val="97989A"/>
              </a:buClr>
              <a:buFont typeface="Arial" pitchFamily="34" charset="0"/>
              <a:buNone/>
              <a:defRPr lang="en-GB" sz="1300" b="0" i="0" kern="1200" baseline="0">
                <a:solidFill>
                  <a:srgbClr val="00338D"/>
                </a:solidFill>
                <a:latin typeface="Univers 45 Light"/>
                <a:ea typeface="+mn-ea"/>
                <a:cs typeface="Univers 45 Light"/>
              </a:defRPr>
            </a:lvl6pPr>
            <a:lvl7pPr marL="177800" indent="-177800" algn="l" defTabSz="177800" rtl="0" eaLnBrk="1" latinLnBrk="0" hangingPunct="1">
              <a:lnSpc>
                <a:spcPts val="1800"/>
              </a:lnSpc>
              <a:spcBef>
                <a:spcPts val="0"/>
              </a:spcBef>
              <a:buClr>
                <a:schemeClr val="bg2"/>
              </a:buClr>
              <a:buFont typeface="Symbol" charset="2"/>
              <a:buChar char="-"/>
              <a:defRPr lang="en-GB" sz="1300" b="0" i="0" kern="1200" baseline="0">
                <a:solidFill>
                  <a:srgbClr val="00338D"/>
                </a:solidFill>
                <a:latin typeface="Univers 45 Light"/>
                <a:ea typeface="+mn-ea"/>
                <a:cs typeface="Univers 45 Light"/>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pPr algn="ctr"/>
            <a:r>
              <a:rPr lang="en-GB" sz="769" b="0" noProof="0" dirty="0">
                <a:solidFill>
                  <a:srgbClr val="000000"/>
                </a:solidFill>
              </a:rPr>
              <a:t>medium</a:t>
            </a:r>
          </a:p>
        </p:txBody>
      </p:sp>
      <p:cxnSp>
        <p:nvCxnSpPr>
          <p:cNvPr id="78" name="Gerade Verbindung mit Pfeil 77">
            <a:extLst>
              <a:ext uri="{FF2B5EF4-FFF2-40B4-BE49-F238E27FC236}">
                <a16:creationId xmlns:a16="http://schemas.microsoft.com/office/drawing/2014/main" id="{DFEFC897-9A4A-46F0-91F8-268E940EA64F}"/>
              </a:ext>
            </a:extLst>
          </p:cNvPr>
          <p:cNvCxnSpPr/>
          <p:nvPr userDrawn="1"/>
        </p:nvCxnSpPr>
        <p:spPr>
          <a:xfrm>
            <a:off x="4864753" y="4814381"/>
            <a:ext cx="6628495" cy="0"/>
          </a:xfrm>
          <a:prstGeom prst="straightConnector1">
            <a:avLst/>
          </a:prstGeom>
          <a:ln w="127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Gerade Verbindung 29">
            <a:extLst>
              <a:ext uri="{FF2B5EF4-FFF2-40B4-BE49-F238E27FC236}">
                <a16:creationId xmlns:a16="http://schemas.microsoft.com/office/drawing/2014/main" id="{86C2AF8C-DB80-430C-AC1F-45AC7AF553A9}"/>
              </a:ext>
            </a:extLst>
          </p:cNvPr>
          <p:cNvCxnSpPr/>
          <p:nvPr userDrawn="1"/>
        </p:nvCxnSpPr>
        <p:spPr>
          <a:xfrm>
            <a:off x="4864753" y="2861563"/>
            <a:ext cx="6628495"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Gerade Verbindung 30">
            <a:extLst>
              <a:ext uri="{FF2B5EF4-FFF2-40B4-BE49-F238E27FC236}">
                <a16:creationId xmlns:a16="http://schemas.microsoft.com/office/drawing/2014/main" id="{B4A32097-AB24-4187-8A9B-12BE5CEBC946}"/>
              </a:ext>
            </a:extLst>
          </p:cNvPr>
          <p:cNvCxnSpPr/>
          <p:nvPr userDrawn="1"/>
        </p:nvCxnSpPr>
        <p:spPr>
          <a:xfrm>
            <a:off x="4864753" y="3852387"/>
            <a:ext cx="6628495" cy="0"/>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 Placeholder 15">
            <a:extLst>
              <a:ext uri="{FF2B5EF4-FFF2-40B4-BE49-F238E27FC236}">
                <a16:creationId xmlns:a16="http://schemas.microsoft.com/office/drawing/2014/main" id="{4ADF225F-9CF2-4189-A795-856217B577B8}"/>
              </a:ext>
            </a:extLst>
          </p:cNvPr>
          <p:cNvSpPr txBox="1">
            <a:spLocks/>
          </p:cNvSpPr>
          <p:nvPr userDrawn="1"/>
        </p:nvSpPr>
        <p:spPr>
          <a:xfrm>
            <a:off x="4389846" y="1591369"/>
            <a:ext cx="7103401" cy="208678"/>
          </a:xfrm>
          <a:prstGeom prst="rect">
            <a:avLst/>
          </a:prstGeom>
          <a:solidFill>
            <a:srgbClr val="00338D"/>
          </a:solidFill>
        </p:spPr>
        <p:txBody>
          <a:bodyPr wrap="square" lIns="61573" tIns="46180" rIns="0" bIns="46180">
            <a:spAutoFit/>
          </a:bodyPr>
          <a:lstStyle>
            <a:lvl1pPr marL="0" indent="0" algn="l" defTabSz="936711" rtl="0" eaLnBrk="1" latinLnBrk="0" hangingPunct="1">
              <a:lnSpc>
                <a:spcPts val="900"/>
              </a:lnSpc>
              <a:spcBef>
                <a:spcPts val="0"/>
              </a:spcBef>
              <a:buFont typeface="Arial" pitchFamily="34" charset="0"/>
              <a:buNone/>
              <a:defRPr lang="en-US" sz="700" b="0" i="0" kern="0" spc="0" noProof="0" dirty="0" smtClean="0">
                <a:solidFill>
                  <a:schemeClr val="tx1"/>
                </a:solidFill>
                <a:latin typeface="Arial"/>
                <a:ea typeface="+mn-ea"/>
                <a:cs typeface="Arial" pitchFamily="34" charset="0"/>
              </a:defRPr>
            </a:lvl1pPr>
            <a:lvl2pPr marL="0" indent="0" algn="l" defTabSz="936711" rtl="0" eaLnBrk="1" latinLnBrk="0" hangingPunct="1">
              <a:lnSpc>
                <a:spcPct val="100000"/>
              </a:lnSpc>
              <a:spcBef>
                <a:spcPts val="615"/>
              </a:spcBef>
              <a:buFont typeface="Arial" pitchFamily="34" charset="0"/>
              <a:buNone/>
              <a:defRPr lang="en-US" sz="1000" b="0" kern="1200" noProof="0" dirty="0" smtClean="0">
                <a:solidFill>
                  <a:schemeClr val="tx1"/>
                </a:solidFill>
                <a:latin typeface="Arial"/>
                <a:ea typeface="+mn-ea"/>
                <a:cs typeface="Arial" pitchFamily="34" charset="0"/>
              </a:defRPr>
            </a:lvl2pPr>
            <a:lvl3pPr marL="84564" indent="-84564" algn="l" defTabSz="936711" rtl="0" eaLnBrk="1" latinLnBrk="0" hangingPunct="1">
              <a:lnSpc>
                <a:spcPct val="100000"/>
              </a:lnSpc>
              <a:spcBef>
                <a:spcPts val="615"/>
              </a:spcBef>
              <a:buClrTx/>
              <a:buFont typeface="Wingdings" pitchFamily="2" charset="2"/>
              <a:buChar char="§"/>
              <a:defRPr lang="en-US" sz="1000" b="0" kern="1200" noProof="0" dirty="0" smtClean="0">
                <a:solidFill>
                  <a:schemeClr val="tx1"/>
                </a:solidFill>
                <a:latin typeface="Arial"/>
                <a:ea typeface="+mn-ea"/>
                <a:cs typeface="Arial" pitchFamily="34" charset="0"/>
              </a:defRPr>
            </a:lvl3pPr>
            <a:lvl4pPr marL="182138" indent="-84564" algn="l" defTabSz="936711" rtl="0" eaLnBrk="1" latinLnBrk="0" hangingPunct="1">
              <a:lnSpc>
                <a:spcPct val="100000"/>
              </a:lnSpc>
              <a:spcBef>
                <a:spcPts val="615"/>
              </a:spcBef>
              <a:buClrTx/>
              <a:buFont typeface="Symbol" pitchFamily="18" charset="2"/>
              <a:buChar char="-"/>
              <a:defRPr lang="en-US" sz="1000" b="0" kern="1200" noProof="0" dirty="0" smtClean="0">
                <a:solidFill>
                  <a:schemeClr val="tx1"/>
                </a:solidFill>
                <a:latin typeface="Arial"/>
                <a:ea typeface="+mn-ea"/>
                <a:cs typeface="Arial" pitchFamily="34" charset="0"/>
              </a:defRPr>
            </a:lvl4pPr>
            <a:lvl5pPr marL="279712" indent="-84564" algn="l" defTabSz="936711" rtl="0" eaLnBrk="1" latinLnBrk="0" hangingPunct="1">
              <a:lnSpc>
                <a:spcPct val="100000"/>
              </a:lnSpc>
              <a:spcBef>
                <a:spcPts val="615"/>
              </a:spcBef>
              <a:buClrTx/>
              <a:buFont typeface="Wingdings" pitchFamily="2" charset="2"/>
              <a:buChar char="§"/>
              <a:defRPr lang="en-GB" sz="1000" b="0" kern="1200" baseline="0" noProof="0" dirty="0" smtClean="0">
                <a:solidFill>
                  <a:schemeClr val="tx1"/>
                </a:solidFill>
                <a:latin typeface="Arial"/>
                <a:ea typeface="+mn-ea"/>
                <a:cs typeface="Arial" pitchFamily="34" charset="0"/>
              </a:defRPr>
            </a:lvl5pPr>
            <a:lvl6pPr marL="738311"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917197" indent="-178886" algn="l" defTabSz="936711" rtl="0" eaLnBrk="1" latinLnBrk="0" hangingPunct="1">
              <a:lnSpc>
                <a:spcPct val="100000"/>
              </a:lnSpc>
              <a:spcBef>
                <a:spcPts val="615"/>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107467" indent="-190270"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mn-cs"/>
              </a:defRPr>
            </a:lvl8pPr>
            <a:lvl9pPr marL="1286352" indent="-178886" algn="l" defTabSz="936711" rtl="0" eaLnBrk="1" latinLnBrk="0" hangingPunct="1">
              <a:lnSpc>
                <a:spcPct val="100000"/>
              </a:lnSpc>
              <a:spcBef>
                <a:spcPts val="615"/>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a:lstStyle>
          <a:p>
            <a:r>
              <a:rPr lang="en-GB" sz="769" b="1" noProof="0" dirty="0">
                <a:solidFill>
                  <a:srgbClr val="FFFFFF"/>
                </a:solidFill>
                <a:cs typeface="Arial"/>
              </a:rPr>
              <a:t>Risk assessment regarding accounting issues</a:t>
            </a:r>
          </a:p>
        </p:txBody>
      </p:sp>
      <p:sp>
        <p:nvSpPr>
          <p:cNvPr id="82" name="Textplatzhalter 2">
            <a:extLst>
              <a:ext uri="{FF2B5EF4-FFF2-40B4-BE49-F238E27FC236}">
                <a16:creationId xmlns:a16="http://schemas.microsoft.com/office/drawing/2014/main" id="{0A5854A3-BB09-40AD-9F1B-E1E7B9DAFACD}"/>
              </a:ext>
            </a:extLst>
          </p:cNvPr>
          <p:cNvSpPr>
            <a:spLocks noGrp="1"/>
          </p:cNvSpPr>
          <p:nvPr>
            <p:ph type="body" sz="quarter" idx="21" hasCustomPrompt="1"/>
          </p:nvPr>
        </p:nvSpPr>
        <p:spPr>
          <a:xfrm>
            <a:off x="695135" y="1582728"/>
            <a:ext cx="3429508" cy="4509113"/>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3" name="Gerade Verbindung mit Pfeil 82">
            <a:extLst>
              <a:ext uri="{FF2B5EF4-FFF2-40B4-BE49-F238E27FC236}">
                <a16:creationId xmlns:a16="http://schemas.microsoft.com/office/drawing/2014/main" id="{86C1A0D1-5146-49A8-AACF-8A4A8EFA0E41}"/>
              </a:ext>
            </a:extLst>
          </p:cNvPr>
          <p:cNvCxnSpPr/>
          <p:nvPr userDrawn="1"/>
        </p:nvCxnSpPr>
        <p:spPr>
          <a:xfrm>
            <a:off x="4864752" y="1844025"/>
            <a:ext cx="0" cy="2970357"/>
          </a:xfrm>
          <a:prstGeom prst="straightConnector1">
            <a:avLst/>
          </a:prstGeom>
          <a:ln w="127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23B594A2-1A05-4D9D-B2D2-4DC7C6C77973}"/>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3364747348"/>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ganizati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12427526"/>
              </p:ext>
            </p:ext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80078"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4619" b="0" i="0" baseline="0" dirty="0">
              <a:latin typeface="KPMG Extralight" panose="020B0303030202040204" pitchFamily="34" charset="0"/>
              <a:ea typeface="+mj-ea"/>
              <a:sym typeface="KPMG Extralight" panose="020B0303030202040204" pitchFamily="34" charset="0"/>
            </a:endParaRPr>
          </a:p>
        </p:txBody>
      </p:sp>
      <p:cxnSp>
        <p:nvCxnSpPr>
          <p:cNvPr id="14" name="Gerade Verbindung 5">
            <a:extLst>
              <a:ext uri="{FF2B5EF4-FFF2-40B4-BE49-F238E27FC236}">
                <a16:creationId xmlns:a16="http://schemas.microsoft.com/office/drawing/2014/main" id="{BD612163-5709-45B1-856E-4494AA821D60}"/>
              </a:ext>
            </a:extLst>
          </p:cNvPr>
          <p:cNvCxnSpPr>
            <a:cxnSpLocks/>
          </p:cNvCxnSpPr>
          <p:nvPr userDrawn="1"/>
        </p:nvCxnSpPr>
        <p:spPr>
          <a:xfrm>
            <a:off x="695134" y="587582"/>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platzhalter 14">
            <a:extLst>
              <a:ext uri="{FF2B5EF4-FFF2-40B4-BE49-F238E27FC236}">
                <a16:creationId xmlns:a16="http://schemas.microsoft.com/office/drawing/2014/main" id="{57A0DB4C-D48C-40BD-8D69-8C94C52C0840}"/>
              </a:ext>
            </a:extLst>
          </p:cNvPr>
          <p:cNvSpPr>
            <a:spLocks noGrp="1"/>
          </p:cNvSpPr>
          <p:nvPr>
            <p:ph type="body" sz="quarter" idx="19" hasCustomPrompt="1"/>
          </p:nvPr>
        </p:nvSpPr>
        <p:spPr>
          <a:xfrm>
            <a:off x="922319" y="334278"/>
            <a:ext cx="10570928"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6" name="Textplatzhalter 2">
            <a:extLst>
              <a:ext uri="{FF2B5EF4-FFF2-40B4-BE49-F238E27FC236}">
                <a16:creationId xmlns:a16="http://schemas.microsoft.com/office/drawing/2014/main" id="{A80561B6-036B-4BA0-83EF-D1C0A20403E9}"/>
              </a:ext>
            </a:extLst>
          </p:cNvPr>
          <p:cNvSpPr>
            <a:spLocks noGrp="1"/>
          </p:cNvSpPr>
          <p:nvPr>
            <p:ph type="body" sz="quarter" idx="20" hasCustomPrompt="1"/>
          </p:nvPr>
        </p:nvSpPr>
        <p:spPr>
          <a:xfrm>
            <a:off x="695133" y="326917"/>
            <a:ext cx="227187" cy="129614"/>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8" name="Titel 1">
            <a:extLst>
              <a:ext uri="{FF2B5EF4-FFF2-40B4-BE49-F238E27FC236}">
                <a16:creationId xmlns:a16="http://schemas.microsoft.com/office/drawing/2014/main" id="{0FB5B080-9C9D-4BB9-8712-67DBB9D61370}"/>
              </a:ext>
            </a:extLst>
          </p:cNvPr>
          <p:cNvSpPr>
            <a:spLocks noGrp="1"/>
          </p:cNvSpPr>
          <p:nvPr>
            <p:ph type="title" hasCustomPrompt="1"/>
          </p:nvPr>
        </p:nvSpPr>
        <p:spPr>
          <a:xfrm>
            <a:off x="695136" y="848250"/>
            <a:ext cx="10798109" cy="616386"/>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
        <p:nvSpPr>
          <p:cNvPr id="19" name="Textplatzhalter 2">
            <a:extLst>
              <a:ext uri="{FF2B5EF4-FFF2-40B4-BE49-F238E27FC236}">
                <a16:creationId xmlns:a16="http://schemas.microsoft.com/office/drawing/2014/main" id="{1F74147C-CCC8-4446-BF82-8AF85D9E513A}"/>
              </a:ext>
            </a:extLst>
          </p:cNvPr>
          <p:cNvSpPr>
            <a:spLocks noGrp="1"/>
          </p:cNvSpPr>
          <p:nvPr>
            <p:ph type="body" sz="quarter" idx="22" hasCustomPrompt="1"/>
          </p:nvPr>
        </p:nvSpPr>
        <p:spPr>
          <a:xfrm>
            <a:off x="4370837" y="1585654"/>
            <a:ext cx="7122409" cy="4512913"/>
          </a:xfrm>
          <a:prstGeom prst="rect">
            <a:avLst/>
          </a:prstGeom>
        </p:spPr>
        <p:txBody>
          <a:bodyPr vert="horz" lIns="0" tIns="0" rIns="0" bIns="0"/>
          <a:lstStyle>
            <a:lvl1pPr>
              <a:lnSpc>
                <a:spcPts val="1026"/>
              </a:lnSpc>
              <a:spcAft>
                <a:spcPts val="342"/>
              </a:spcAft>
              <a:defRPr lang="de-CH" sz="983" b="0" i="0" kern="1200" dirty="0" smtClean="0">
                <a:solidFill>
                  <a:srgbClr val="00338D"/>
                </a:solidFill>
                <a:latin typeface="Univers for KPMG" panose="020B0603020202020204" pitchFamily="34" charset="0"/>
                <a:ea typeface="+mn-ea"/>
                <a:cs typeface="Arial"/>
              </a:defRPr>
            </a:lvl1pPr>
            <a:lvl2pPr>
              <a:lnSpc>
                <a:spcPts val="1026"/>
              </a:lnSpc>
              <a:spcBef>
                <a:spcPts val="0"/>
              </a:spcBef>
              <a:spcAft>
                <a:spcPts val="342"/>
              </a:spcAft>
              <a:defRPr lang="de-CH" sz="769" b="0" i="0" kern="1200" dirty="0" smtClean="0">
                <a:solidFill>
                  <a:schemeClr val="tx1"/>
                </a:solidFill>
                <a:latin typeface="Univers for KPMG" panose="020B0603020202020204" pitchFamily="34" charset="0"/>
                <a:ea typeface="+mn-ea"/>
                <a:cs typeface="Arial"/>
              </a:defRPr>
            </a:lvl2pPr>
            <a:lvl3pPr marL="76970" indent="-76970">
              <a:lnSpc>
                <a:spcPts val="1026"/>
              </a:lnSpc>
              <a:spcBef>
                <a:spcPts val="0"/>
              </a:spcBef>
              <a:spcAft>
                <a:spcPts val="342"/>
              </a:spcAft>
              <a:buFont typeface="Symbol" panose="05050102010706020507" pitchFamily="18" charset="2"/>
              <a:buChar char="-"/>
              <a:defRPr sz="769" b="0" i="0">
                <a:latin typeface="Univers for KPMG" panose="020B0603020202020204" pitchFamily="34" charset="0"/>
              </a:defRPr>
            </a:lvl3pPr>
            <a:lvl4pPr marL="104678" indent="-104678">
              <a:lnSpc>
                <a:spcPts val="1600"/>
              </a:lnSpc>
              <a:spcBef>
                <a:spcPts val="3079"/>
              </a:spcBef>
              <a:spcAft>
                <a:spcPts val="342"/>
              </a:spcAft>
              <a:buFontTx/>
              <a:buNone/>
              <a:defRPr sz="1198" b="0" i="0">
                <a:solidFill>
                  <a:schemeClr val="accent2"/>
                </a:solidFill>
                <a:latin typeface="Univers for KPMG" panose="020B0603020202020204" pitchFamily="34" charset="0"/>
              </a:defRPr>
            </a:lvl4pPr>
            <a:lvl5pPr marL="104678" indent="0">
              <a:lnSpc>
                <a:spcPts val="1026"/>
              </a:lnSpc>
              <a:spcBef>
                <a:spcPts val="0"/>
              </a:spcBef>
              <a:spcAft>
                <a:spcPts val="342"/>
              </a:spcAft>
              <a:buNone/>
              <a:defRPr lang="de-CH" sz="769" b="0" i="0" kern="1200" noProof="0" dirty="0" smtClean="0">
                <a:solidFill>
                  <a:schemeClr val="tx1"/>
                </a:solidFill>
                <a:latin typeface="Univers for KPMG" panose="020B0603020202020204" pitchFamily="34" charset="0"/>
                <a:ea typeface="+mn-ea"/>
                <a:cs typeface="Arial" pitchFamily="34" charset="0"/>
              </a:defRPr>
            </a:lvl5pPr>
          </a:lstStyle>
          <a:p>
            <a:pPr lvl="0"/>
            <a:r>
              <a:rPr lang="en-GB" noProof="0" dirty="0"/>
              <a:t>Click to 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0" name="Straight Connector 16">
            <a:extLst>
              <a:ext uri="{FF2B5EF4-FFF2-40B4-BE49-F238E27FC236}">
                <a16:creationId xmlns:a16="http://schemas.microsoft.com/office/drawing/2014/main" id="{608766DD-B439-49C5-A385-0D68A44CAD53}"/>
              </a:ext>
            </a:extLst>
          </p:cNvPr>
          <p:cNvCxnSpPr>
            <a:cxnSpLocks/>
          </p:cNvCxnSpPr>
          <p:nvPr userDrawn="1"/>
        </p:nvCxnSpPr>
        <p:spPr>
          <a:xfrm>
            <a:off x="4138749" y="1582728"/>
            <a:ext cx="0" cy="4515838"/>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EDE7F879-AC13-4C0C-BD19-92C22FAA24A6}"/>
              </a:ext>
            </a:extLst>
          </p:cNvPr>
          <p:cNvSpPr txBox="1"/>
          <p:nvPr userDrawn="1"/>
        </p:nvSpPr>
        <p:spPr>
          <a:xfrm>
            <a:off x="11015342" y="6444137"/>
            <a:ext cx="458897" cy="104640"/>
          </a:xfrm>
          <a:prstGeom prst="rect">
            <a:avLst/>
          </a:prstGeom>
          <a:noFill/>
        </p:spPr>
        <p:txBody>
          <a:bodyPr wrap="square" lIns="0" tIns="0" rIns="0" bIns="12315" rtlCol="0" anchor="b" anchorCtr="0">
            <a:spAutoFit/>
          </a:bodyPr>
          <a:lstStyle/>
          <a:p>
            <a:pPr algn="r" defTabSz="554275">
              <a:defRPr/>
            </a:pPr>
            <a:fld id="{46F801DF-C1CA-4E4D-A69D-01F4C25AFCC6}" type="slidenum">
              <a:rPr lang="en-GB" sz="599" b="0" i="0" noProof="0" smtClean="0">
                <a:solidFill>
                  <a:srgbClr val="000000"/>
                </a:solidFill>
                <a:latin typeface="Univers for KPMG" panose="020B0603020202020204" pitchFamily="34" charset="0"/>
                <a:cs typeface="Arial"/>
              </a:rPr>
              <a:pPr algn="r" defTabSz="554275">
                <a:defRPr/>
              </a:pPr>
              <a:t>‹#›</a:t>
            </a:fld>
            <a:endParaRPr lang="en-GB" sz="599" b="0" i="0" noProof="0" dirty="0">
              <a:solidFill>
                <a:srgbClr val="000000"/>
              </a:solidFill>
              <a:latin typeface="Univers for KPMG" panose="020B0603020202020204" pitchFamily="34" charset="0"/>
              <a:cs typeface="Arial"/>
            </a:endParaRPr>
          </a:p>
        </p:txBody>
      </p:sp>
    </p:spTree>
    <p:extLst>
      <p:ext uri="{BB962C8B-B14F-4D97-AF65-F5344CB8AC3E}">
        <p14:creationId xmlns:p14="http://schemas.microsoft.com/office/powerpoint/2010/main" val="11890581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lvl1pPr>
              <a:defRPr sz="4500"/>
            </a:lvl1pPr>
          </a:lstStyle>
          <a:p>
            <a:r>
              <a:rPr lang="en-US" noProof="0" dirty="0"/>
              <a:t>Click to edit Master title style</a:t>
            </a:r>
          </a:p>
        </p:txBody>
      </p:sp>
      <p:sp>
        <p:nvSpPr>
          <p:cNvPr id="9" name="Text Placeholder 8"/>
          <p:cNvSpPr>
            <a:spLocks noGrp="1"/>
          </p:cNvSpPr>
          <p:nvPr>
            <p:ph type="body" sz="quarter" idx="10"/>
          </p:nvPr>
        </p:nvSpPr>
        <p:spPr>
          <a:xfrm>
            <a:off x="1003200" y="1209601"/>
            <a:ext cx="10185600" cy="4594225"/>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485048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812" y="1441"/>
          <a:ext cx="1811" cy="1441"/>
        </p:xfrm>
        <a:graphic>
          <a:graphicData uri="http://schemas.openxmlformats.org/presentationml/2006/ole">
            <mc:AlternateContent xmlns:mc="http://schemas.openxmlformats.org/markup-compatibility/2006">
              <mc:Choice xmlns:v="urn:schemas-microsoft-com:vml" Requires="v">
                <p:oleObj spid="_x0000_s881102"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2" y="1441"/>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1" y="1"/>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4255"/>
              </a:lnSpc>
              <a:spcBef>
                <a:spcPct val="0"/>
              </a:spcBef>
              <a:spcAft>
                <a:spcPct val="0"/>
              </a:spcAft>
            </a:pPr>
            <a:endParaRPr lang="en-GB" sz="3200" b="0" i="0" baseline="0" dirty="0">
              <a:latin typeface="Univers for KPMG Cond" panose="020B0606020202020204" pitchFamily="34" charset="0"/>
              <a:ea typeface="+mj-ea"/>
              <a:sym typeface="Univers for KPMG Cond" panose="020B0606020202020204" pitchFamily="34" charset="0"/>
            </a:endParaRPr>
          </a:p>
        </p:txBody>
      </p:sp>
      <p:cxnSp>
        <p:nvCxnSpPr>
          <p:cNvPr id="10" name="Gerade Verbindung 3">
            <a:extLst>
              <a:ext uri="{FF2B5EF4-FFF2-40B4-BE49-F238E27FC236}">
                <a16:creationId xmlns:a16="http://schemas.microsoft.com/office/drawing/2014/main" id="{6EF1CF4A-2DBA-48EB-99F2-92E5AB74CA66}"/>
              </a:ext>
            </a:extLst>
          </p:cNvPr>
          <p:cNvCxnSpPr>
            <a:cxnSpLocks/>
          </p:cNvCxnSpPr>
          <p:nvPr userDrawn="1"/>
        </p:nvCxnSpPr>
        <p:spPr>
          <a:xfrm>
            <a:off x="695134" y="431800"/>
            <a:ext cx="10798111"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922319" y="296460"/>
            <a:ext cx="10570925" cy="122309"/>
          </a:xfrm>
          <a:prstGeom prst="rect">
            <a:avLst/>
          </a:prstGeom>
        </p:spPr>
        <p:txBody>
          <a:bodyPr vert="horz" lIns="0" tIns="0" rIns="0" bIns="7200" anchor="b" anchorCtr="0"/>
          <a:lstStyle>
            <a:lvl1pPr>
              <a:lnSpc>
                <a:spcPts val="769"/>
              </a:lnSpc>
              <a:tabLst>
                <a:tab pos="105209" algn="l"/>
              </a:tabLst>
              <a:defRPr sz="599" b="0" i="0" cap="all" spc="47" baseline="0">
                <a:solidFill>
                  <a:schemeClr val="tx1"/>
                </a:solidFill>
                <a:latin typeface="Univers for KPMG" panose="020B0603020202020204" pitchFamily="34" charset="0"/>
              </a:defRPr>
            </a:lvl1pPr>
            <a:lvl2pPr>
              <a:defRPr sz="414">
                <a:solidFill>
                  <a:srgbClr val="FF00FF"/>
                </a:solidFill>
              </a:defRPr>
            </a:lvl2pPr>
            <a:lvl3pPr>
              <a:defRPr sz="414">
                <a:solidFill>
                  <a:srgbClr val="FF00FF"/>
                </a:solidFill>
              </a:defRPr>
            </a:lvl3pPr>
            <a:lvl4pPr>
              <a:defRPr sz="414">
                <a:solidFill>
                  <a:srgbClr val="FF00FF"/>
                </a:solidFill>
              </a:defRPr>
            </a:lvl4pPr>
            <a:lvl5pPr>
              <a:defRPr sz="414">
                <a:solidFill>
                  <a:srgbClr val="FF00FF"/>
                </a:solidFill>
              </a:defRPr>
            </a:lvl5pPr>
          </a:lstStyle>
          <a:p>
            <a:pPr lvl="0"/>
            <a:r>
              <a:rPr lang="en-GB" noProof="0" dirty="0"/>
              <a:t>Click to edit MASTER TEXT FORMAT</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95133" y="301295"/>
            <a:ext cx="227187" cy="125671"/>
          </a:xfrm>
          <a:prstGeom prst="rect">
            <a:avLst/>
          </a:prstGeom>
        </p:spPr>
        <p:txBody>
          <a:bodyPr vert="horz" lIns="0" tIns="0" rIns="0" bIns="7200" anchor="b" anchorCtr="0"/>
          <a:lstStyle>
            <a:lvl1pPr>
              <a:lnSpc>
                <a:spcPts val="769"/>
              </a:lnSpc>
              <a:defRPr lang="de-DE" sz="599" b="0" i="0" kern="0" spc="47" noProof="0" dirty="0">
                <a:solidFill>
                  <a:schemeClr val="tx1"/>
                </a:solidFill>
                <a:latin typeface="Univers for KPMG" panose="020B0603020202020204" pitchFamily="34" charset="0"/>
                <a:ea typeface="+mn-ea"/>
                <a:cs typeface="Arial" pitchFamily="34" charset="0"/>
              </a:defRPr>
            </a:lvl1pPr>
            <a:lvl2pPr>
              <a:defRPr sz="414"/>
            </a:lvl2pPr>
            <a:lvl3pPr>
              <a:defRPr sz="414"/>
            </a:lvl3pPr>
            <a:lvl4pPr>
              <a:defRPr sz="414"/>
            </a:lvl4pPr>
            <a:lvl5pPr>
              <a:defRPr sz="414"/>
            </a:lvl5pPr>
          </a:lstStyle>
          <a:p>
            <a:pPr lvl="0"/>
            <a:r>
              <a:rPr lang="en-GB" noProof="0" dirty="0"/>
              <a:t>#</a:t>
            </a:r>
          </a:p>
        </p:txBody>
      </p:sp>
      <p:sp>
        <p:nvSpPr>
          <p:cNvPr id="13" name="Titel 1">
            <a:extLst>
              <a:ext uri="{FF2B5EF4-FFF2-40B4-BE49-F238E27FC236}">
                <a16:creationId xmlns:a16="http://schemas.microsoft.com/office/drawing/2014/main" id="{0D128E79-415D-4918-A357-4FB5D81E458F}"/>
              </a:ext>
            </a:extLst>
          </p:cNvPr>
          <p:cNvSpPr>
            <a:spLocks noGrp="1"/>
          </p:cNvSpPr>
          <p:nvPr>
            <p:ph type="title" hasCustomPrompt="1"/>
          </p:nvPr>
        </p:nvSpPr>
        <p:spPr>
          <a:xfrm>
            <a:off x="695135" y="444834"/>
            <a:ext cx="10798109" cy="520363"/>
          </a:xfrm>
          <a:prstGeom prst="rect">
            <a:avLst/>
          </a:prstGeom>
        </p:spPr>
        <p:txBody>
          <a:bodyPr vert="horz" lIns="0" tIns="0" rIns="0" bIns="0"/>
          <a:lstStyle>
            <a:lvl1pPr>
              <a:lnSpc>
                <a:spcPts val="4255"/>
              </a:lnSpc>
              <a:defRPr sz="3200" b="0" i="0">
                <a:solidFill>
                  <a:srgbClr val="00338D"/>
                </a:solidFill>
                <a:latin typeface="Univers for KPMG Cond" panose="020B0606020202020204" pitchFamily="34" charset="0"/>
                <a:cs typeface="Univers for KPMG Cond" panose="020B0606020202020204" pitchFamily="34" charset="0"/>
              </a:defRPr>
            </a:lvl1pPr>
          </a:lstStyle>
          <a:p>
            <a:pPr lvl="0"/>
            <a:r>
              <a:rPr lang="en-GB" noProof="0" dirty="0"/>
              <a:t>Master title format</a:t>
            </a:r>
          </a:p>
        </p:txBody>
      </p:sp>
    </p:spTree>
    <p:extLst>
      <p:ext uri="{BB962C8B-B14F-4D97-AF65-F5344CB8AC3E}">
        <p14:creationId xmlns:p14="http://schemas.microsoft.com/office/powerpoint/2010/main" val="2242589696"/>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813" y="1443"/>
          <a:ext cx="1811" cy="1441"/>
        </p:xfrm>
        <a:graphic>
          <a:graphicData uri="http://schemas.openxmlformats.org/presentationml/2006/ole">
            <mc:AlternateContent xmlns:mc="http://schemas.openxmlformats.org/markup-compatibility/2006">
              <mc:Choice xmlns:v="urn:schemas-microsoft-com:vml" Requires="v">
                <p:oleObj spid="_x0000_s88212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813" y="1443"/>
                        <a:ext cx="1811" cy="1441"/>
                      </a:xfrm>
                      <a:prstGeom prst="rect">
                        <a:avLst/>
                      </a:prstGeom>
                    </p:spPr>
                  </p:pic>
                </p:oleObj>
              </mc:Fallback>
            </mc:AlternateContent>
          </a:graphicData>
        </a:graphic>
      </p:graphicFrame>
      <p:sp>
        <p:nvSpPr>
          <p:cNvPr id="2" name="Rectangle 1" hidden="1"/>
          <p:cNvSpPr/>
          <p:nvPr userDrawn="1">
            <p:custDataLst>
              <p:tags r:id="rId3"/>
            </p:custDataLst>
          </p:nvPr>
        </p:nvSpPr>
        <p:spPr>
          <a:xfrm>
            <a:off x="2" y="3"/>
            <a:ext cx="181025" cy="14401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ts val="3191"/>
              </a:lnSpc>
              <a:spcBef>
                <a:spcPct val="0"/>
              </a:spcBef>
              <a:spcAft>
                <a:spcPct val="0"/>
              </a:spcAft>
            </a:pPr>
            <a:endParaRPr lang="en-GB" sz="2400" b="0" i="0" baseline="0" dirty="0">
              <a:latin typeface="Univers for KPMG Cond" panose="020B0606020202020204" pitchFamily="34" charset="0"/>
              <a:ea typeface="+mj-ea"/>
              <a:sym typeface="Univers for KPMG Cond" panose="020B0606020202020204" pitchFamily="34" charset="0"/>
            </a:endParaRPr>
          </a:p>
        </p:txBody>
      </p:sp>
      <p:sp>
        <p:nvSpPr>
          <p:cNvPr id="11" name="Textplatzhalter 14">
            <a:extLst>
              <a:ext uri="{FF2B5EF4-FFF2-40B4-BE49-F238E27FC236}">
                <a16:creationId xmlns:a16="http://schemas.microsoft.com/office/drawing/2014/main" id="{FDB33D78-C180-4D58-909F-890F65F4C874}"/>
              </a:ext>
            </a:extLst>
          </p:cNvPr>
          <p:cNvSpPr>
            <a:spLocks noGrp="1"/>
          </p:cNvSpPr>
          <p:nvPr>
            <p:ph type="body" sz="quarter" idx="19" hasCustomPrompt="1"/>
          </p:nvPr>
        </p:nvSpPr>
        <p:spPr>
          <a:xfrm>
            <a:off x="836787" y="271041"/>
            <a:ext cx="10745612" cy="124331"/>
          </a:xfrm>
          <a:prstGeom prst="rect">
            <a:avLst/>
          </a:prstGeom>
        </p:spPr>
        <p:txBody>
          <a:bodyPr vert="horz" lIns="0" tIns="0" rIns="0" bIns="7200" anchor="b" anchorCtr="0"/>
          <a:lstStyle>
            <a:lvl1pPr>
              <a:lnSpc>
                <a:spcPts val="577"/>
              </a:lnSpc>
              <a:tabLst>
                <a:tab pos="78907" algn="l"/>
              </a:tabLst>
              <a:defRPr sz="525" b="0" i="0" cap="all" spc="35" baseline="0">
                <a:solidFill>
                  <a:schemeClr val="tx1"/>
                </a:solidFill>
                <a:latin typeface="+mn-lt"/>
              </a:defRPr>
            </a:lvl1pPr>
            <a:lvl2pPr>
              <a:defRPr sz="310">
                <a:solidFill>
                  <a:srgbClr val="FF00FF"/>
                </a:solidFill>
              </a:defRPr>
            </a:lvl2pPr>
            <a:lvl3pPr>
              <a:defRPr sz="310">
                <a:solidFill>
                  <a:srgbClr val="FF00FF"/>
                </a:solidFill>
              </a:defRPr>
            </a:lvl3pPr>
            <a:lvl4pPr>
              <a:defRPr sz="310">
                <a:solidFill>
                  <a:srgbClr val="FF00FF"/>
                </a:solidFill>
              </a:defRPr>
            </a:lvl4pPr>
            <a:lvl5pPr>
              <a:defRPr sz="310">
                <a:solidFill>
                  <a:srgbClr val="FF00FF"/>
                </a:solidFill>
              </a:defRPr>
            </a:lvl5pPr>
          </a:lstStyle>
          <a:p>
            <a:pPr lvl="0"/>
            <a:r>
              <a:rPr lang="en-GB" noProof="0" dirty="0"/>
              <a:t>Click to edit the section name</a:t>
            </a:r>
          </a:p>
        </p:txBody>
      </p:sp>
      <p:sp>
        <p:nvSpPr>
          <p:cNvPr id="12" name="Textplatzhalter 2">
            <a:extLst>
              <a:ext uri="{FF2B5EF4-FFF2-40B4-BE49-F238E27FC236}">
                <a16:creationId xmlns:a16="http://schemas.microsoft.com/office/drawing/2014/main" id="{208364A0-C9CB-48EE-B0D2-0D2ACC97B549}"/>
              </a:ext>
            </a:extLst>
          </p:cNvPr>
          <p:cNvSpPr>
            <a:spLocks noGrp="1"/>
          </p:cNvSpPr>
          <p:nvPr>
            <p:ph type="body" sz="quarter" idx="20" hasCustomPrompt="1"/>
          </p:nvPr>
        </p:nvSpPr>
        <p:spPr>
          <a:xfrm>
            <a:off x="609601" y="267360"/>
            <a:ext cx="227187" cy="125671"/>
          </a:xfrm>
          <a:prstGeom prst="rect">
            <a:avLst/>
          </a:prstGeom>
        </p:spPr>
        <p:txBody>
          <a:bodyPr vert="horz" lIns="0" tIns="0" rIns="0" bIns="7200" anchor="b" anchorCtr="0"/>
          <a:lstStyle>
            <a:lvl1pPr>
              <a:lnSpc>
                <a:spcPts val="577"/>
              </a:lnSpc>
              <a:defRPr lang="de-DE" sz="525" b="0" i="0" kern="0" spc="35" noProof="0" dirty="0">
                <a:solidFill>
                  <a:schemeClr val="tx1"/>
                </a:solidFill>
                <a:latin typeface="+mn-lt"/>
                <a:ea typeface="+mn-ea"/>
                <a:cs typeface="Arial" pitchFamily="34" charset="0"/>
              </a:defRPr>
            </a:lvl1pPr>
            <a:lvl2pPr>
              <a:defRPr sz="310"/>
            </a:lvl2pPr>
            <a:lvl3pPr>
              <a:defRPr sz="310"/>
            </a:lvl3pPr>
            <a:lvl4pPr>
              <a:defRPr sz="310"/>
            </a:lvl4pPr>
            <a:lvl5pPr>
              <a:defRPr sz="310"/>
            </a:lvl5pPr>
          </a:lstStyle>
          <a:p>
            <a:pPr lvl="0"/>
            <a:r>
              <a:rPr lang="en-GB" noProof="0" dirty="0"/>
              <a:t>#</a:t>
            </a:r>
          </a:p>
        </p:txBody>
      </p:sp>
      <p:sp>
        <p:nvSpPr>
          <p:cNvPr id="4" name="Rectangle 3">
            <a:extLst>
              <a:ext uri="{FF2B5EF4-FFF2-40B4-BE49-F238E27FC236}">
                <a16:creationId xmlns:a16="http://schemas.microsoft.com/office/drawing/2014/main" id="{012FC2F3-3702-9B48-8E3B-1B296465E738}"/>
              </a:ext>
            </a:extLst>
          </p:cNvPr>
          <p:cNvSpPr/>
          <p:nvPr userDrawn="1"/>
        </p:nvSpPr>
        <p:spPr>
          <a:xfrm>
            <a:off x="0" y="1714503"/>
            <a:ext cx="0" cy="704609"/>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75" dirty="0"/>
          </a:p>
        </p:txBody>
      </p:sp>
      <p:sp>
        <p:nvSpPr>
          <p:cNvPr id="15" name="Titel 1">
            <a:extLst>
              <a:ext uri="{FF2B5EF4-FFF2-40B4-BE49-F238E27FC236}">
                <a16:creationId xmlns:a16="http://schemas.microsoft.com/office/drawing/2014/main" id="{37B03833-B794-D749-89F9-29AF4FF762A2}"/>
              </a:ext>
            </a:extLst>
          </p:cNvPr>
          <p:cNvSpPr>
            <a:spLocks noGrp="1"/>
          </p:cNvSpPr>
          <p:nvPr>
            <p:ph type="title" hasCustomPrompt="1"/>
          </p:nvPr>
        </p:nvSpPr>
        <p:spPr>
          <a:xfrm>
            <a:off x="609600" y="541489"/>
            <a:ext cx="10972800" cy="639611"/>
          </a:xfrm>
          <a:prstGeom prst="rect">
            <a:avLst/>
          </a:prstGeom>
        </p:spPr>
        <p:txBody>
          <a:bodyPr vert="horz" lIns="0" tIns="0" rIns="0" bIns="0" anchor="t"/>
          <a:lstStyle>
            <a:lvl1pPr>
              <a:lnSpc>
                <a:spcPct val="95000"/>
              </a:lnSpc>
              <a:defRPr sz="1500" b="0" i="0">
                <a:solidFill>
                  <a:srgbClr val="00338D"/>
                </a:solidFill>
                <a:latin typeface="+mn-lt"/>
                <a:cs typeface="Univers for KPMG Cond" panose="020B0606020202020204" pitchFamily="34" charset="0"/>
              </a:defRPr>
            </a:lvl1pPr>
          </a:lstStyle>
          <a:p>
            <a:pPr lvl="0"/>
            <a:r>
              <a:rPr lang="en-GB" noProof="0" dirty="0"/>
              <a:t>Master title format</a:t>
            </a:r>
          </a:p>
        </p:txBody>
      </p:sp>
      <p:cxnSp>
        <p:nvCxnSpPr>
          <p:cNvPr id="16" name="Gerade Verbindung 3">
            <a:extLst>
              <a:ext uri="{FF2B5EF4-FFF2-40B4-BE49-F238E27FC236}">
                <a16:creationId xmlns:a16="http://schemas.microsoft.com/office/drawing/2014/main" id="{E248FC95-F6CD-4020-AA97-57D284436C8C}"/>
              </a:ext>
            </a:extLst>
          </p:cNvPr>
          <p:cNvCxnSpPr>
            <a:cxnSpLocks/>
          </p:cNvCxnSpPr>
          <p:nvPr userDrawn="1"/>
        </p:nvCxnSpPr>
        <p:spPr>
          <a:xfrm>
            <a:off x="609600" y="431800"/>
            <a:ext cx="10972800" cy="0"/>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0471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5.xml"/><Relationship Id="rId47" Type="http://schemas.openxmlformats.org/officeDocument/2006/relationships/tags" Target="../tags/tag10.xml"/><Relationship Id="rId50" Type="http://schemas.openxmlformats.org/officeDocument/2006/relationships/tags" Target="../tags/tag13.xml"/><Relationship Id="rId55"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tags" Target="../tags/tag3.xml"/><Relationship Id="rId45" Type="http://schemas.openxmlformats.org/officeDocument/2006/relationships/tags" Target="../tags/tag8.xml"/><Relationship Id="rId53" Type="http://schemas.openxmlformats.org/officeDocument/2006/relationships/tags" Target="../tags/tag16.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7.xml"/><Relationship Id="rId52"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6.xml"/><Relationship Id="rId48" Type="http://schemas.openxmlformats.org/officeDocument/2006/relationships/tags" Target="../tags/tag11.xml"/><Relationship Id="rId56"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tags" Target="../tags/tag1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vmlDrawing" Target="../drawings/vmlDrawing1.vml"/><Relationship Id="rId46" Type="http://schemas.openxmlformats.org/officeDocument/2006/relationships/tags" Target="../tags/tag9.xml"/><Relationship Id="rId20" Type="http://schemas.openxmlformats.org/officeDocument/2006/relationships/slideLayout" Target="../slideLayouts/slideLayout20.xml"/><Relationship Id="rId41" Type="http://schemas.openxmlformats.org/officeDocument/2006/relationships/tags" Target="../tags/tag4.xml"/><Relationship Id="rId54"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62.xml"/><Relationship Id="rId21" Type="http://schemas.openxmlformats.org/officeDocument/2006/relationships/slideLayout" Target="../slideLayouts/slideLayout57.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63" Type="http://schemas.openxmlformats.org/officeDocument/2006/relationships/slideLayout" Target="../slideLayouts/slideLayout99.xml"/><Relationship Id="rId68" Type="http://schemas.openxmlformats.org/officeDocument/2006/relationships/tags" Target="../tags/tag72.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66" Type="http://schemas.openxmlformats.org/officeDocument/2006/relationships/tags" Target="../tags/tag70.xml"/><Relationship Id="rId5" Type="http://schemas.openxmlformats.org/officeDocument/2006/relationships/slideLayout" Target="../slideLayouts/slideLayout41.xml"/><Relationship Id="rId61" Type="http://schemas.openxmlformats.org/officeDocument/2006/relationships/slideLayout" Target="../slideLayouts/slideLayout97.xml"/><Relationship Id="rId19" Type="http://schemas.openxmlformats.org/officeDocument/2006/relationships/slideLayout" Target="../slideLayouts/slideLayout5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64" Type="http://schemas.openxmlformats.org/officeDocument/2006/relationships/theme" Target="../theme/theme2.xml"/><Relationship Id="rId69" Type="http://schemas.openxmlformats.org/officeDocument/2006/relationships/oleObject" Target="../embeddings/oleObject28.bin"/><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slideLayout" Target="../slideLayouts/slideLayout95.xml"/><Relationship Id="rId67" Type="http://schemas.openxmlformats.org/officeDocument/2006/relationships/tags" Target="../tags/tag71.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62" Type="http://schemas.openxmlformats.org/officeDocument/2006/relationships/slideLayout" Target="../slideLayouts/slideLayout98.xml"/><Relationship Id="rId70" Type="http://schemas.openxmlformats.org/officeDocument/2006/relationships/image" Target="../media/image5.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60" Type="http://schemas.openxmlformats.org/officeDocument/2006/relationships/slideLayout" Target="../slideLayouts/slideLayout96.xml"/><Relationship Id="rId65" Type="http://schemas.openxmlformats.org/officeDocument/2006/relationships/vmlDrawing" Target="../drawings/vmlDrawing28.vml"/><Relationship Id="rId4" Type="http://schemas.openxmlformats.org/officeDocument/2006/relationships/slideLayout" Target="../slideLayouts/slideLayout40.xml"/><Relationship Id="rId9" Type="http://schemas.openxmlformats.org/officeDocument/2006/relationships/slideLayout" Target="../slideLayouts/slideLayout45.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9" Type="http://schemas.openxmlformats.org/officeDocument/2006/relationships/slideLayout" Target="../slideLayouts/slideLayout75.xml"/><Relationship Id="rId34" Type="http://schemas.openxmlformats.org/officeDocument/2006/relationships/slideLayout" Target="../slideLayouts/slideLayout70.xml"/><Relationship Id="rId50" Type="http://schemas.openxmlformats.org/officeDocument/2006/relationships/slideLayout" Target="../slideLayouts/slideLayout86.xml"/><Relationship Id="rId55"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userDrawn="1">
            <p:custDataLst>
              <p:tags r:id="rId39"/>
            </p:custDataLst>
            <p:extLst>
              <p:ext uri="{D42A27DB-BD31-4B8C-83A1-F6EECF244321}">
                <p14:modId xmlns:p14="http://schemas.microsoft.com/office/powerpoint/2010/main" val="1529337846"/>
              </p:ext>
            </p:extLst>
          </p:nvPr>
        </p:nvGraphicFramePr>
        <p:xfrm>
          <a:off x="2834" y="1115"/>
          <a:ext cx="2821" cy="1099"/>
        </p:xfrm>
        <a:graphic>
          <a:graphicData uri="http://schemas.openxmlformats.org/presentationml/2006/ole">
            <mc:AlternateContent xmlns:mc="http://schemas.openxmlformats.org/markup-compatibility/2006">
              <mc:Choice xmlns:v="urn:schemas-microsoft-com:vml" Requires="v">
                <p:oleObj spid="_x0000_s977147" name="think-cell Slide" r:id="rId55" imgW="270" imgH="270" progId="TCLayout.ActiveDocument.1">
                  <p:embed/>
                </p:oleObj>
              </mc:Choice>
              <mc:Fallback>
                <p:oleObj name="think-cell Slide" r:id="rId55" imgW="270" imgH="270" progId="TCLayout.ActiveDocument.1">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834" y="1115"/>
                        <a:ext cx="2821" cy="1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Harvey 3" hidden="1"/>
          <p:cNvGrpSpPr>
            <a:grpSpLocks/>
          </p:cNvGrpSpPr>
          <p:nvPr userDrawn="1">
            <p:custDataLst>
              <p:tags r:id="rId40"/>
            </p:custDataLst>
          </p:nvPr>
        </p:nvGrpSpPr>
        <p:grpSpPr>
          <a:xfrm>
            <a:off x="12336820" y="1"/>
            <a:ext cx="333664" cy="265449"/>
            <a:chOff x="0" y="0"/>
            <a:chExt cx="914400" cy="914400"/>
          </a:xfrm>
          <a:solidFill>
            <a:schemeClr val="tx1"/>
          </a:solidFill>
        </p:grpSpPr>
        <p:sp>
          <p:nvSpPr>
            <p:cNvPr id="47" name="Harvey 0/3 [0]" hidden="1"/>
            <p:cNvSpPr>
              <a:spLocks noChangeAspect="1"/>
            </p:cNvSpPr>
            <p:nvPr>
              <p:custDataLst>
                <p:tags r:id="rId5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49" name="Harvey 1/3 [1]" hidden="1"/>
            <p:cNvSpPr>
              <a:spLocks noChangeAspect="1"/>
            </p:cNvSpPr>
            <p:nvPr>
              <p:custDataLst>
                <p:tags r:id="rId5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51" name="Harvey 2/3 [2]" hidden="1"/>
            <p:cNvSpPr>
              <a:spLocks noChangeAspect="1"/>
            </p:cNvSpPr>
            <p:nvPr>
              <p:custDataLst>
                <p:tags r:id="rId5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52" name="Harvey 3/3 [3]" hidden="1"/>
            <p:cNvSpPr>
              <a:spLocks noChangeAspect="1"/>
            </p:cNvSpPr>
            <p:nvPr>
              <p:custDataLst>
                <p:tags r:id="rId5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grpSp>
      <p:grpSp>
        <p:nvGrpSpPr>
          <p:cNvPr id="53" name="Harvey 8" hidden="1"/>
          <p:cNvGrpSpPr>
            <a:grpSpLocks/>
          </p:cNvGrpSpPr>
          <p:nvPr userDrawn="1">
            <p:custDataLst>
              <p:tags r:id="rId41"/>
            </p:custDataLst>
          </p:nvPr>
        </p:nvGrpSpPr>
        <p:grpSpPr>
          <a:xfrm>
            <a:off x="12336820" y="1"/>
            <a:ext cx="333664" cy="265449"/>
            <a:chOff x="0" y="0"/>
            <a:chExt cx="914400" cy="914400"/>
          </a:xfrm>
          <a:solidFill>
            <a:schemeClr val="tx1"/>
          </a:solidFill>
        </p:grpSpPr>
        <p:sp>
          <p:nvSpPr>
            <p:cNvPr id="54" name="Harvey 0/8 [0]" hidden="1"/>
            <p:cNvSpPr>
              <a:spLocks noChangeAspect="1"/>
            </p:cNvSpPr>
            <p:nvPr>
              <p:custDataLst>
                <p:tags r:id="rId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56" name="Harvey 1/8 [1]" hidden="1"/>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58" name="Harvey 2/8 [2]" hidden="1"/>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0" name="Harvey 3/8 [3]" hidden="1"/>
            <p:cNvSpPr>
              <a:spLocks noChangeAspect="1"/>
            </p:cNvSpPr>
            <p:nvPr>
              <p:custDataLst>
                <p:tags r:id="rId4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2" name="Harvey 4/8 [4]" hidden="1"/>
            <p:cNvSpPr>
              <a:spLocks noChangeAspect="1"/>
            </p:cNvSpPr>
            <p:nvPr>
              <p:custDataLst>
                <p:tags r:id="rId4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3" name="Harvey 5/8 [5]" hidden="1"/>
            <p:cNvSpPr>
              <a:spLocks noChangeAspect="1"/>
            </p:cNvSpPr>
            <p:nvPr>
              <p:custDataLst>
                <p:tags r:id="rId4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4" name="Harvey 6/8 [6]" hidden="1"/>
            <p:cNvSpPr>
              <a:spLocks noChangeAspect="1"/>
            </p:cNvSpPr>
            <p:nvPr>
              <p:custDataLst>
                <p:tags r:id="rId4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5" name="Harvey 7/8 [7]" hidden="1"/>
            <p:cNvSpPr>
              <a:spLocks noChangeAspect="1"/>
            </p:cNvSpPr>
            <p:nvPr>
              <p:custDataLst>
                <p:tags r:id="rId4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sp>
          <p:nvSpPr>
            <p:cNvPr id="66" name="Harvey 8/8 [8]" hidden="1"/>
            <p:cNvSpPr>
              <a:spLocks noChangeAspect="1"/>
            </p:cNvSpPr>
            <p:nvPr>
              <p:custDataLst>
                <p:tags r:id="rId5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636" dirty="0">
                <a:solidFill>
                  <a:schemeClr val="tx1"/>
                </a:solidFill>
              </a:endParaRPr>
            </a:p>
          </p:txBody>
        </p:sp>
      </p:grpSp>
      <p:sp>
        <p:nvSpPr>
          <p:cNvPr id="68" name="TextBox 67">
            <a:extLst>
              <a:ext uri="{FF2B5EF4-FFF2-40B4-BE49-F238E27FC236}">
                <a16:creationId xmlns:a16="http://schemas.microsoft.com/office/drawing/2014/main" id="{B6AD7026-E79E-494E-B4D2-FFEE39528FD6}"/>
              </a:ext>
            </a:extLst>
          </p:cNvPr>
          <p:cNvSpPr txBox="1"/>
          <p:nvPr userDrawn="1"/>
        </p:nvSpPr>
        <p:spPr>
          <a:xfrm>
            <a:off x="1866508" y="6521597"/>
            <a:ext cx="8444835" cy="20403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noProof="0" dirty="0">
                <a:solidFill>
                  <a:schemeClr val="bg1">
                    <a:lumMod val="65000"/>
                  </a:schemeClr>
                </a:solidFill>
                <a:latin typeface="Univers for KPMG" panose="020B0603020202020204" pitchFamily="34" charset="0"/>
                <a:ea typeface="+mn-ea"/>
                <a:cs typeface="+mn-cs"/>
              </a:rPr>
              <a:t>© 2021 KPMG LLP, a Delaware limited liability partnership and the U.S. member firm of the KPMG network of independent member firms affiliated with KPMG International Cooperative (“KPMG International”). All rights reserved. [Printed in the U.S.]</a:t>
            </a:r>
            <a:endParaRPr lang="en-GB" sz="700" b="0" i="0" kern="1200" noProof="0" dirty="0">
              <a:solidFill>
                <a:schemeClr val="bg1">
                  <a:lumMod val="65000"/>
                </a:schemeClr>
              </a:solidFill>
              <a:latin typeface="Univers for KPMG" panose="020B0603020202020204" pitchFamily="34" charset="0"/>
              <a:ea typeface="+mn-ea"/>
              <a:cs typeface="+mn-cs"/>
            </a:endParaRPr>
          </a:p>
        </p:txBody>
      </p:sp>
    </p:spTree>
    <p:extLst>
      <p:ext uri="{BB962C8B-B14F-4D97-AF65-F5344CB8AC3E}">
        <p14:creationId xmlns:p14="http://schemas.microsoft.com/office/powerpoint/2010/main" val="1766909627"/>
      </p:ext>
    </p:extLst>
  </p:cSld>
  <p:clrMap bg1="lt1" tx1="dk1" bg2="lt2" tx2="dk2" accent1="accent1" accent2="accent2" accent3="accent3" accent4="accent4" accent5="accent5" accent6="accent6" hlink="hlink" folHlink="folHlink"/>
  <p:sldLayoutIdLst>
    <p:sldLayoutId id="2147483730" r:id="rId1"/>
    <p:sldLayoutId id="2147483728" r:id="rId2"/>
    <p:sldLayoutId id="2147483731" r:id="rId3"/>
    <p:sldLayoutId id="2147483782" r:id="rId4"/>
    <p:sldLayoutId id="2147483783" r:id="rId5"/>
    <p:sldLayoutId id="2147483784" r:id="rId6"/>
    <p:sldLayoutId id="2147483792" r:id="rId7"/>
    <p:sldLayoutId id="2147483775" r:id="rId8"/>
    <p:sldLayoutId id="2147483737" r:id="rId9"/>
    <p:sldLayoutId id="2147483800" r:id="rId10"/>
    <p:sldLayoutId id="2147483797" r:id="rId11"/>
    <p:sldLayoutId id="2147483778" r:id="rId12"/>
    <p:sldLayoutId id="2147483779" r:id="rId13"/>
    <p:sldLayoutId id="2147483780" r:id="rId14"/>
    <p:sldLayoutId id="2147483781" r:id="rId15"/>
    <p:sldLayoutId id="2147483791" r:id="rId16"/>
    <p:sldLayoutId id="2147483793" r:id="rId17"/>
    <p:sldLayoutId id="2147483788" r:id="rId18"/>
    <p:sldLayoutId id="2147483794" r:id="rId19"/>
    <p:sldLayoutId id="2147483789" r:id="rId20"/>
    <p:sldLayoutId id="2147483795" r:id="rId21"/>
    <p:sldLayoutId id="2147483790" r:id="rId22"/>
    <p:sldLayoutId id="2147483796" r:id="rId23"/>
    <p:sldLayoutId id="2147483776" r:id="rId24"/>
    <p:sldLayoutId id="2147483772" r:id="rId25"/>
    <p:sldLayoutId id="2147483773" r:id="rId26"/>
    <p:sldLayoutId id="2147483753" r:id="rId27"/>
    <p:sldLayoutId id="2147483752" r:id="rId28"/>
    <p:sldLayoutId id="2147483767" r:id="rId29"/>
    <p:sldLayoutId id="2147483742" r:id="rId30"/>
    <p:sldLayoutId id="2147483743" r:id="rId31"/>
    <p:sldLayoutId id="2147483744" r:id="rId32"/>
    <p:sldLayoutId id="2147483801" r:id="rId33"/>
    <p:sldLayoutId id="2147483805" r:id="rId34"/>
    <p:sldLayoutId id="2147483806" r:id="rId35"/>
    <p:sldLayoutId id="2147483817" r:id="rId36"/>
  </p:sldLayoutIdLst>
  <p:hf hdr="0" ftr="0" dt="0"/>
  <p:txStyles>
    <p:titleStyle>
      <a:lvl1pPr algn="l" defTabSz="554275" rtl="0" eaLnBrk="1" latinLnBrk="0" hangingPunct="1">
        <a:spcBef>
          <a:spcPct val="0"/>
        </a:spcBef>
        <a:buNone/>
        <a:defRPr lang="en-GB" sz="414" b="1" kern="1200" noProof="0" dirty="0">
          <a:solidFill>
            <a:schemeClr val="tx1"/>
          </a:solidFill>
          <a:latin typeface="Univers 45 Light" pitchFamily="2" charset="0"/>
          <a:ea typeface="+mj-ea"/>
          <a:cs typeface="+mj-cs"/>
        </a:defRPr>
      </a:lvl1pPr>
      <a:lvl2pPr eaLnBrk="1" hangingPunct="1">
        <a:defRPr lang="en-GB" sz="1065" b="1" kern="1200" noProof="0" dirty="0">
          <a:solidFill>
            <a:schemeClr val="bg1"/>
          </a:solidFill>
          <a:latin typeface="+mj-lt"/>
          <a:ea typeface="+mj-ea"/>
          <a:cs typeface="+mj-cs"/>
        </a:defRPr>
      </a:lvl2pPr>
      <a:lvl3pPr eaLnBrk="1" hangingPunct="1">
        <a:defRPr lang="en-GB" sz="1065" b="1" kern="1200" noProof="0" dirty="0">
          <a:solidFill>
            <a:schemeClr val="bg1"/>
          </a:solidFill>
          <a:latin typeface="+mj-lt"/>
          <a:ea typeface="+mj-ea"/>
          <a:cs typeface="+mj-cs"/>
        </a:defRPr>
      </a:lvl3pPr>
      <a:lvl4pPr eaLnBrk="1" hangingPunct="1">
        <a:defRPr lang="en-GB" sz="1065" b="1" kern="1200" noProof="0" dirty="0">
          <a:solidFill>
            <a:schemeClr val="bg1"/>
          </a:solidFill>
          <a:latin typeface="+mj-lt"/>
          <a:ea typeface="+mj-ea"/>
          <a:cs typeface="+mj-cs"/>
        </a:defRPr>
      </a:lvl4pPr>
      <a:lvl5pPr eaLnBrk="1" hangingPunct="1">
        <a:defRPr lang="en-GB" sz="1065" b="1" kern="1200" noProof="0" dirty="0">
          <a:solidFill>
            <a:schemeClr val="bg1"/>
          </a:solidFill>
          <a:latin typeface="+mj-lt"/>
          <a:ea typeface="+mj-ea"/>
          <a:cs typeface="+mj-cs"/>
        </a:defRPr>
      </a:lvl5pPr>
      <a:lvl6pPr eaLnBrk="1" hangingPunct="1">
        <a:defRPr lang="en-GB" sz="1065" b="1" kern="1200" noProof="0" dirty="0">
          <a:solidFill>
            <a:schemeClr val="bg1"/>
          </a:solidFill>
          <a:latin typeface="+mj-lt"/>
          <a:ea typeface="+mj-ea"/>
          <a:cs typeface="+mj-cs"/>
        </a:defRPr>
      </a:lvl6pPr>
      <a:lvl7pPr eaLnBrk="1" hangingPunct="1">
        <a:defRPr lang="en-GB" sz="1065" b="1" kern="1200" noProof="0" dirty="0">
          <a:solidFill>
            <a:schemeClr val="bg1"/>
          </a:solidFill>
          <a:latin typeface="+mj-lt"/>
          <a:ea typeface="+mj-ea"/>
          <a:cs typeface="+mj-cs"/>
        </a:defRPr>
      </a:lvl7pPr>
      <a:lvl8pPr eaLnBrk="1" hangingPunct="1">
        <a:defRPr lang="en-GB" sz="1065" b="1" kern="1200" noProof="0" dirty="0">
          <a:solidFill>
            <a:schemeClr val="bg1"/>
          </a:solidFill>
          <a:latin typeface="+mj-lt"/>
          <a:ea typeface="+mj-ea"/>
          <a:cs typeface="+mj-cs"/>
        </a:defRPr>
      </a:lvl8pPr>
      <a:lvl9pPr eaLnBrk="1" hangingPunct="1">
        <a:defRPr lang="en-GB" sz="1065" b="1" kern="1200" noProof="0" dirty="0">
          <a:solidFill>
            <a:schemeClr val="bg1"/>
          </a:solidFill>
          <a:latin typeface="+mj-lt"/>
          <a:ea typeface="+mj-ea"/>
          <a:cs typeface="+mj-cs"/>
        </a:defRPr>
      </a:lvl9pPr>
    </p:titleStyle>
    <p:bodyStyle>
      <a:lvl1pPr marL="0" indent="0" algn="l" defTabSz="554275" rtl="0" eaLnBrk="1" latinLnBrk="0" hangingPunct="1">
        <a:lnSpc>
          <a:spcPts val="533"/>
        </a:lnSpc>
        <a:spcBef>
          <a:spcPts val="0"/>
        </a:spcBef>
        <a:buFont typeface="Arial" pitchFamily="34" charset="0"/>
        <a:buNone/>
        <a:defRPr lang="en-US" sz="414" b="0" i="0" kern="0" spc="0" noProof="0" dirty="0" smtClean="0">
          <a:solidFill>
            <a:schemeClr val="tx1"/>
          </a:solidFill>
          <a:latin typeface="Arial"/>
          <a:ea typeface="+mn-ea"/>
          <a:cs typeface="Arial" pitchFamily="34" charset="0"/>
        </a:defRPr>
      </a:lvl1pPr>
      <a:lvl2pPr marL="0" indent="0" algn="l" defTabSz="554275" rtl="0" eaLnBrk="1" latinLnBrk="0" hangingPunct="1">
        <a:lnSpc>
          <a:spcPct val="100000"/>
        </a:lnSpc>
        <a:spcBef>
          <a:spcPts val="365"/>
        </a:spcBef>
        <a:buFont typeface="Arial" pitchFamily="34" charset="0"/>
        <a:buNone/>
        <a:defRPr lang="en-US" sz="591" b="0" kern="1200" noProof="0" dirty="0" smtClean="0">
          <a:solidFill>
            <a:schemeClr val="tx1"/>
          </a:solidFill>
          <a:latin typeface="Arial"/>
          <a:ea typeface="+mn-ea"/>
          <a:cs typeface="Arial" pitchFamily="34" charset="0"/>
        </a:defRPr>
      </a:lvl2pPr>
      <a:lvl3pPr marL="50038" indent="-50038" algn="l" defTabSz="554275" rtl="0" eaLnBrk="1" latinLnBrk="0" hangingPunct="1">
        <a:lnSpc>
          <a:spcPct val="100000"/>
        </a:lnSpc>
        <a:spcBef>
          <a:spcPts val="365"/>
        </a:spcBef>
        <a:buClrTx/>
        <a:buFont typeface="Wingdings" pitchFamily="2" charset="2"/>
        <a:buChar char="§"/>
        <a:defRPr lang="en-US" sz="591" b="0" kern="1200" noProof="0" dirty="0" smtClean="0">
          <a:solidFill>
            <a:schemeClr val="tx1"/>
          </a:solidFill>
          <a:latin typeface="Arial"/>
          <a:ea typeface="+mn-ea"/>
          <a:cs typeface="Arial" pitchFamily="34" charset="0"/>
        </a:defRPr>
      </a:lvl3pPr>
      <a:lvl4pPr marL="107775" indent="-50038" algn="l" defTabSz="554275" rtl="0" eaLnBrk="1" latinLnBrk="0" hangingPunct="1">
        <a:lnSpc>
          <a:spcPct val="100000"/>
        </a:lnSpc>
        <a:spcBef>
          <a:spcPts val="365"/>
        </a:spcBef>
        <a:buClrTx/>
        <a:buFont typeface="Symbol" pitchFamily="18" charset="2"/>
        <a:buChar char="-"/>
        <a:defRPr lang="en-US" sz="591" b="0" kern="1200" noProof="0" dirty="0" smtClean="0">
          <a:solidFill>
            <a:schemeClr val="tx1"/>
          </a:solidFill>
          <a:latin typeface="Arial"/>
          <a:ea typeface="+mn-ea"/>
          <a:cs typeface="Arial" pitchFamily="34" charset="0"/>
        </a:defRPr>
      </a:lvl4pPr>
      <a:lvl5pPr marL="165513" marR="0" indent="-50038" algn="l" defTabSz="554275" rtl="0" eaLnBrk="1" fontAlgn="auto" latinLnBrk="0" hangingPunct="1">
        <a:lnSpc>
          <a:spcPct val="100000"/>
        </a:lnSpc>
        <a:spcBef>
          <a:spcPts val="365"/>
        </a:spcBef>
        <a:spcAft>
          <a:spcPts val="0"/>
        </a:spcAft>
        <a:buClrTx/>
        <a:buSzTx/>
        <a:buFont typeface="Wingdings" pitchFamily="2" charset="2"/>
        <a:buChar char="§"/>
        <a:tabLst/>
        <a:defRPr lang="en-GB" sz="591" b="0" kern="1200" baseline="0" noProof="0" dirty="0" smtClean="0">
          <a:solidFill>
            <a:schemeClr val="tx1"/>
          </a:solidFill>
          <a:latin typeface="Arial"/>
          <a:ea typeface="+mn-ea"/>
          <a:cs typeface="Arial" pitchFamily="34" charset="0"/>
        </a:defRPr>
      </a:lvl5pPr>
      <a:lvl6pPr marL="436877"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6pPr>
      <a:lvl7pPr marL="542729" indent="-105851" algn="l" defTabSz="554275" rtl="0" eaLnBrk="1" latinLnBrk="0" hangingPunct="1">
        <a:lnSpc>
          <a:spcPct val="100000"/>
        </a:lnSpc>
        <a:spcBef>
          <a:spcPts val="365"/>
        </a:spcBef>
        <a:buClr>
          <a:srgbClr val="97989A"/>
        </a:buClr>
        <a:buFont typeface="Arial" pitchFamily="34" charset="0"/>
        <a:buChar char="■"/>
        <a:defRPr lang="en-GB" sz="591" kern="1200" baseline="0" dirty="0" smtClean="0">
          <a:solidFill>
            <a:schemeClr val="tx1"/>
          </a:solidFill>
          <a:latin typeface="Arial"/>
          <a:ea typeface="+mn-ea"/>
          <a:cs typeface="Arial" pitchFamily="34" charset="0"/>
        </a:defRPr>
      </a:lvl7pPr>
      <a:lvl8pPr marL="655316" indent="-112588"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mn-cs"/>
        </a:defRPr>
      </a:lvl8pPr>
      <a:lvl9pPr marL="761166" indent="-105851" algn="l" defTabSz="554275" rtl="0" eaLnBrk="1" latinLnBrk="0" hangingPunct="1">
        <a:lnSpc>
          <a:spcPct val="100000"/>
        </a:lnSpc>
        <a:spcBef>
          <a:spcPts val="365"/>
        </a:spcBef>
        <a:buClr>
          <a:srgbClr val="97989A"/>
        </a:buClr>
        <a:buFont typeface="Arial" pitchFamily="34" charset="0"/>
        <a:buChar char="■"/>
        <a:defRPr lang="en-GB" sz="591" kern="1200" dirty="0" smtClean="0">
          <a:solidFill>
            <a:schemeClr val="tx1"/>
          </a:solidFill>
          <a:latin typeface="Arial"/>
          <a:ea typeface="+mn-ea"/>
          <a:cs typeface="Arial" pitchFamily="34" charset="0"/>
        </a:defRPr>
      </a:lvl9pPr>
    </p:bodyStyle>
    <p:otherStyle>
      <a:defPPr>
        <a:defRPr lang="en-US"/>
      </a:defPPr>
      <a:lvl1pPr marL="0" algn="l" defTabSz="554275" rtl="0" eaLnBrk="1" latinLnBrk="0" hangingPunct="1">
        <a:defRPr sz="1065" kern="1200">
          <a:solidFill>
            <a:schemeClr val="tx1"/>
          </a:solidFill>
          <a:latin typeface="+mn-lt"/>
          <a:ea typeface="+mn-ea"/>
          <a:cs typeface="+mn-cs"/>
        </a:defRPr>
      </a:lvl1pPr>
      <a:lvl2pPr marL="277139" algn="l" defTabSz="554275" rtl="0" eaLnBrk="1" latinLnBrk="0" hangingPunct="1">
        <a:defRPr sz="1065" kern="1200">
          <a:solidFill>
            <a:schemeClr val="tx1"/>
          </a:solidFill>
          <a:latin typeface="+mn-lt"/>
          <a:ea typeface="+mn-ea"/>
          <a:cs typeface="+mn-cs"/>
        </a:defRPr>
      </a:lvl2pPr>
      <a:lvl3pPr marL="554275" algn="l" defTabSz="554275" rtl="0" eaLnBrk="1" latinLnBrk="0" hangingPunct="1">
        <a:defRPr sz="1065" kern="1200">
          <a:solidFill>
            <a:schemeClr val="tx1"/>
          </a:solidFill>
          <a:latin typeface="+mn-lt"/>
          <a:ea typeface="+mn-ea"/>
          <a:cs typeface="+mn-cs"/>
        </a:defRPr>
      </a:lvl3pPr>
      <a:lvl4pPr marL="831413" algn="l" defTabSz="554275" rtl="0" eaLnBrk="1" latinLnBrk="0" hangingPunct="1">
        <a:defRPr sz="1065" kern="1200">
          <a:solidFill>
            <a:schemeClr val="tx1"/>
          </a:solidFill>
          <a:latin typeface="+mn-lt"/>
          <a:ea typeface="+mn-ea"/>
          <a:cs typeface="+mn-cs"/>
        </a:defRPr>
      </a:lvl4pPr>
      <a:lvl5pPr marL="1108551" algn="l" defTabSz="554275" rtl="0" eaLnBrk="1" latinLnBrk="0" hangingPunct="1">
        <a:defRPr sz="1065" kern="1200">
          <a:solidFill>
            <a:schemeClr val="tx1"/>
          </a:solidFill>
          <a:latin typeface="+mn-lt"/>
          <a:ea typeface="+mn-ea"/>
          <a:cs typeface="+mn-cs"/>
        </a:defRPr>
      </a:lvl5pPr>
      <a:lvl6pPr marL="1385688" algn="l" defTabSz="554275" rtl="0" eaLnBrk="1" latinLnBrk="0" hangingPunct="1">
        <a:defRPr sz="1065" kern="1200">
          <a:solidFill>
            <a:schemeClr val="tx1"/>
          </a:solidFill>
          <a:latin typeface="+mn-lt"/>
          <a:ea typeface="+mn-ea"/>
          <a:cs typeface="+mn-cs"/>
        </a:defRPr>
      </a:lvl6pPr>
      <a:lvl7pPr marL="1662827" algn="l" defTabSz="554275" rtl="0" eaLnBrk="1" latinLnBrk="0" hangingPunct="1">
        <a:defRPr sz="1065" kern="1200">
          <a:solidFill>
            <a:schemeClr val="tx1"/>
          </a:solidFill>
          <a:latin typeface="+mn-lt"/>
          <a:ea typeface="+mn-ea"/>
          <a:cs typeface="+mn-cs"/>
        </a:defRPr>
      </a:lvl7pPr>
      <a:lvl8pPr marL="1939964" algn="l" defTabSz="554275" rtl="0" eaLnBrk="1" latinLnBrk="0" hangingPunct="1">
        <a:defRPr sz="1065" kern="1200">
          <a:solidFill>
            <a:schemeClr val="tx1"/>
          </a:solidFill>
          <a:latin typeface="+mn-lt"/>
          <a:ea typeface="+mn-ea"/>
          <a:cs typeface="+mn-cs"/>
        </a:defRPr>
      </a:lvl8pPr>
      <a:lvl9pPr marL="2217102" algn="l" defTabSz="554275" rtl="0" eaLnBrk="1" latinLnBrk="0" hangingPunct="1">
        <a:defRPr sz="106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5" orient="horz" pos="4032">
          <p15:clr>
            <a:srgbClr val="F26B43"/>
          </p15:clr>
        </p15:guide>
        <p15:guide id="7" pos="3921">
          <p15:clr>
            <a:srgbClr val="F26B43"/>
          </p15:clr>
        </p15:guide>
        <p15:guide id="8" pos="3759">
          <p15:clr>
            <a:srgbClr val="F26B43"/>
          </p15:clr>
        </p15:guide>
        <p15:guide id="18" orient="horz" pos="744">
          <p15:clr>
            <a:srgbClr val="F26B43"/>
          </p15:clr>
        </p15:guide>
        <p15:guide id="23" orient="horz" pos="1080">
          <p15:clr>
            <a:srgbClr val="F26B43"/>
          </p15:clr>
        </p15:guide>
        <p15:guide id="25" orient="horz" pos="336">
          <p15:clr>
            <a:srgbClr val="F26B43"/>
          </p15:clr>
        </p15:guide>
        <p15:guide id="26" orient="horz" pos="4104">
          <p15:clr>
            <a:srgbClr val="F26B43"/>
          </p15:clr>
        </p15:guide>
        <p15:guide id="27" orient="horz" pos="3696">
          <p15:clr>
            <a:srgbClr val="F26B43"/>
          </p15:clr>
        </p15:guide>
        <p15:guide id="28" orient="horz" pos="2160">
          <p15:clr>
            <a:srgbClr val="F26B43"/>
          </p15:clr>
        </p15:guide>
        <p15:guide id="29" orient="horz" pos="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66"/>
            </p:custDataLst>
            <p:extLst>
              <p:ext uri="{D42A27DB-BD31-4B8C-83A1-F6EECF244321}">
                <p14:modId xmlns:p14="http://schemas.microsoft.com/office/powerpoint/2010/main" val="186033636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54478" name="think-cell Slide" r:id="rId69" imgW="262" imgH="262" progId="TCLayout.ActiveDocument.1">
                  <p:embed/>
                </p:oleObj>
              </mc:Choice>
              <mc:Fallback>
                <p:oleObj name="think-cell Slide" r:id="rId69" imgW="262" imgH="262" progId="TCLayout.ActiveDocument.1">
                  <p:embed/>
                  <p:pic>
                    <p:nvPicPr>
                      <p:cNvPr id="5" name="Object 4" hidden="1"/>
                      <p:cNvPicPr/>
                      <p:nvPr/>
                    </p:nvPicPr>
                    <p:blipFill>
                      <a:blip r:embed="rId70"/>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67"/>
            </p:custDataLst>
          </p:nvPr>
        </p:nvSpPr>
        <p:spPr>
          <a:xfrm>
            <a:off x="0" y="0"/>
            <a:ext cx="211667"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l" eaLnBrk="1"/>
            <a:endParaRPr lang="en-US" sz="32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1003200" y="432000"/>
            <a:ext cx="10185600" cy="5184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003200" y="1209600"/>
            <a:ext cx="10185600" cy="45828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28" name="Freeform 19"/>
          <p:cNvSpPr>
            <a:spLocks noEditPoints="1"/>
          </p:cNvSpPr>
          <p:nvPr userDrawn="1"/>
        </p:nvSpPr>
        <p:spPr bwMode="auto">
          <a:xfrm>
            <a:off x="996317"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735" dirty="0"/>
          </a:p>
        </p:txBody>
      </p:sp>
      <p:sp>
        <p:nvSpPr>
          <p:cNvPr id="29" name="Shape 8"/>
          <p:cNvSpPr txBox="1">
            <a:spLocks/>
          </p:cNvSpPr>
          <p:nvPr userDrawn="1"/>
        </p:nvSpPr>
        <p:spPr>
          <a:xfrm>
            <a:off x="9587480" y="6320118"/>
            <a:ext cx="1601613"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custDataLst>
              <p:tags r:id="rId68"/>
            </p:custDataLst>
          </p:nvPr>
        </p:nvSpPr>
        <p:spPr>
          <a:xfrm>
            <a:off x="2308800" y="6320118"/>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LLP, a Delaware limited liability partnership and the U.S.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76937590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 id="2147483868" r:id="rId37"/>
    <p:sldLayoutId id="2147483869" r:id="rId38"/>
    <p:sldLayoutId id="2147483870" r:id="rId39"/>
    <p:sldLayoutId id="2147483871" r:id="rId40"/>
    <p:sldLayoutId id="2147483872" r:id="rId41"/>
    <p:sldLayoutId id="2147483873" r:id="rId42"/>
    <p:sldLayoutId id="2147483874" r:id="rId43"/>
    <p:sldLayoutId id="2147483875" r:id="rId44"/>
    <p:sldLayoutId id="2147483876" r:id="rId45"/>
    <p:sldLayoutId id="2147483877" r:id="rId46"/>
    <p:sldLayoutId id="2147483878" r:id="rId47"/>
    <p:sldLayoutId id="2147483879" r:id="rId48"/>
    <p:sldLayoutId id="2147483880" r:id="rId49"/>
    <p:sldLayoutId id="2147483881" r:id="rId50"/>
    <p:sldLayoutId id="2147483882" r:id="rId51"/>
    <p:sldLayoutId id="2147483883" r:id="rId52"/>
    <p:sldLayoutId id="2147483884" r:id="rId53"/>
    <p:sldLayoutId id="2147483885" r:id="rId54"/>
    <p:sldLayoutId id="2147483886" r:id="rId55"/>
    <p:sldLayoutId id="2147483887" r:id="rId56"/>
    <p:sldLayoutId id="2147483888" r:id="rId57"/>
    <p:sldLayoutId id="2147483889" r:id="rId58"/>
    <p:sldLayoutId id="2147483890" r:id="rId59"/>
    <p:sldLayoutId id="2147483891" r:id="rId60"/>
    <p:sldLayoutId id="2147483892" r:id="rId61"/>
    <p:sldLayoutId id="2147483894" r:id="rId62"/>
    <p:sldLayoutId id="2147483895" r:id="rId63"/>
  </p:sldLayoutIdLst>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2.wdp"/><Relationship Id="rId11" Type="http://schemas.openxmlformats.org/officeDocument/2006/relationships/image" Target="../media/image22.jpg"/><Relationship Id="rId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6B79433-2F9F-4E70-9CB1-65F640059ACB}"/>
              </a:ext>
            </a:extLst>
          </p:cNvPr>
          <p:cNvSpPr>
            <a:spLocks/>
          </p:cNvSpPr>
          <p:nvPr/>
        </p:nvSpPr>
        <p:spPr>
          <a:xfrm>
            <a:off x="3400775" y="2804635"/>
            <a:ext cx="4713551" cy="509468"/>
          </a:xfrm>
          <a:prstGeom prst="roundRect">
            <a:avLst>
              <a:gd name="adj" fmla="val 217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1800"/>
              </a:spcAft>
            </a:pPr>
            <a:r>
              <a:rPr lang="en-US" sz="7500" b="1" dirty="0">
                <a:solidFill>
                  <a:schemeClr val="bg1"/>
                </a:solidFill>
                <a:latin typeface="Abadi Extra Light" panose="020B0204020104020204" pitchFamily="34" charset="0"/>
              </a:rPr>
              <a:t>FLOURISH </a:t>
            </a:r>
          </a:p>
        </p:txBody>
      </p:sp>
      <p:sp>
        <p:nvSpPr>
          <p:cNvPr id="29" name="TextBox 28">
            <a:extLst>
              <a:ext uri="{FF2B5EF4-FFF2-40B4-BE49-F238E27FC236}">
                <a16:creationId xmlns:a16="http://schemas.microsoft.com/office/drawing/2014/main" id="{381025C9-8CD1-40B7-A1BE-82AA51886EBA}"/>
              </a:ext>
            </a:extLst>
          </p:cNvPr>
          <p:cNvSpPr txBox="1"/>
          <p:nvPr/>
        </p:nvSpPr>
        <p:spPr>
          <a:xfrm>
            <a:off x="3603444" y="3726633"/>
            <a:ext cx="4171250" cy="369332"/>
          </a:xfrm>
          <a:prstGeom prst="rect">
            <a:avLst/>
          </a:prstGeom>
          <a:noFill/>
        </p:spPr>
        <p:txBody>
          <a:bodyPr wrap="square">
            <a:spAutoFit/>
          </a:bodyPr>
          <a:lstStyle/>
          <a:p>
            <a:pPr algn="ctr">
              <a:spcAft>
                <a:spcPts val="1800"/>
              </a:spcAft>
            </a:pPr>
            <a:r>
              <a:rPr lang="en-US" sz="1800" b="1" i="1" dirty="0">
                <a:solidFill>
                  <a:schemeClr val="bg1"/>
                </a:solidFill>
                <a:latin typeface="Abadi Extra Light" panose="020B0204020104020204" pitchFamily="34" charset="0"/>
              </a:rPr>
              <a:t>Program Details </a:t>
            </a:r>
          </a:p>
        </p:txBody>
      </p:sp>
      <p:cxnSp>
        <p:nvCxnSpPr>
          <p:cNvPr id="5" name="Straight Connector 4">
            <a:extLst>
              <a:ext uri="{FF2B5EF4-FFF2-40B4-BE49-F238E27FC236}">
                <a16:creationId xmlns:a16="http://schemas.microsoft.com/office/drawing/2014/main" id="{97A50117-7C0A-4EAD-B198-A2B2D729C128}"/>
              </a:ext>
            </a:extLst>
          </p:cNvPr>
          <p:cNvCxnSpPr/>
          <p:nvPr/>
        </p:nvCxnSpPr>
        <p:spPr>
          <a:xfrm>
            <a:off x="3766457" y="3537857"/>
            <a:ext cx="3964422" cy="0"/>
          </a:xfrm>
          <a:prstGeom prst="line">
            <a:avLst/>
          </a:prstGeom>
          <a:ln w="3175"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A4E2FC0-AEC5-413E-A049-B472F54CCED1}"/>
              </a:ext>
            </a:extLst>
          </p:cNvPr>
          <p:cNvPicPr>
            <a:picLocks noChangeAspect="1"/>
          </p:cNvPicPr>
          <p:nvPr/>
        </p:nvPicPr>
        <p:blipFill rotWithShape="1">
          <a:blip r:embed="rId2">
            <a:extLst>
              <a:ext uri="{28A0092B-C50C-407E-A947-70E740481C1C}">
                <a14:useLocalDpi xmlns:a14="http://schemas.microsoft.com/office/drawing/2010/main" val="0"/>
              </a:ext>
            </a:extLst>
          </a:blip>
          <a:srcRect t="14204" b="17762"/>
          <a:stretch/>
        </p:blipFill>
        <p:spPr>
          <a:xfrm>
            <a:off x="0" y="0"/>
            <a:ext cx="12258537" cy="6991350"/>
          </a:xfrm>
          <a:prstGeom prst="rect">
            <a:avLst/>
          </a:prstGeom>
        </p:spPr>
      </p:pic>
    </p:spTree>
    <p:extLst>
      <p:ext uri="{BB962C8B-B14F-4D97-AF65-F5344CB8AC3E}">
        <p14:creationId xmlns:p14="http://schemas.microsoft.com/office/powerpoint/2010/main" val="160457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DE7E1170-B3E4-4E3F-B037-943C15441164}"/>
              </a:ext>
            </a:extLst>
          </p:cNvPr>
          <p:cNvSpPr/>
          <p:nvPr/>
        </p:nvSpPr>
        <p:spPr>
          <a:xfrm>
            <a:off x="1737360" y="6477000"/>
            <a:ext cx="8813822" cy="26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2" name="Text Placeholder 1">
            <a:extLst>
              <a:ext uri="{FF2B5EF4-FFF2-40B4-BE49-F238E27FC236}">
                <a16:creationId xmlns:a16="http://schemas.microsoft.com/office/drawing/2014/main" id="{0FFFBC5A-7F37-47DF-B8BA-ABB6B0F8B7AE}"/>
              </a:ext>
            </a:extLst>
          </p:cNvPr>
          <p:cNvSpPr>
            <a:spLocks noGrp="1"/>
          </p:cNvSpPr>
          <p:nvPr>
            <p:ph type="body" sz="quarter" idx="19"/>
          </p:nvPr>
        </p:nvSpPr>
        <p:spPr/>
        <p:txBody>
          <a:bodyPr/>
          <a:lstStyle/>
          <a:p>
            <a:r>
              <a:rPr lang="en-US" dirty="0"/>
              <a:t>Celebrating Diversity in the Fine Arts </a:t>
            </a:r>
          </a:p>
        </p:txBody>
      </p:sp>
      <p:sp>
        <p:nvSpPr>
          <p:cNvPr id="3" name="Title 2">
            <a:extLst>
              <a:ext uri="{FF2B5EF4-FFF2-40B4-BE49-F238E27FC236}">
                <a16:creationId xmlns:a16="http://schemas.microsoft.com/office/drawing/2014/main" id="{8FEA6192-BD25-41B0-9482-E86F8E73A82B}"/>
              </a:ext>
            </a:extLst>
          </p:cNvPr>
          <p:cNvSpPr>
            <a:spLocks noGrp="1"/>
          </p:cNvSpPr>
          <p:nvPr>
            <p:ph type="title"/>
          </p:nvPr>
        </p:nvSpPr>
        <p:spPr/>
        <p:txBody>
          <a:bodyPr/>
          <a:lstStyle/>
          <a:p>
            <a:r>
              <a:rPr lang="en-US" dirty="0">
                <a:solidFill>
                  <a:schemeClr val="tx1"/>
                </a:solidFill>
              </a:rPr>
              <a:t>Our Story</a:t>
            </a:r>
          </a:p>
        </p:txBody>
      </p:sp>
      <p:sp>
        <p:nvSpPr>
          <p:cNvPr id="39" name="Rectangle 38">
            <a:extLst>
              <a:ext uri="{FF2B5EF4-FFF2-40B4-BE49-F238E27FC236}">
                <a16:creationId xmlns:a16="http://schemas.microsoft.com/office/drawing/2014/main" id="{6F629114-1FD9-4866-845D-FFE65412F480}"/>
              </a:ext>
            </a:extLst>
          </p:cNvPr>
          <p:cNvSpPr>
            <a:spLocks/>
          </p:cNvSpPr>
          <p:nvPr/>
        </p:nvSpPr>
        <p:spPr>
          <a:xfrm>
            <a:off x="361405" y="1415419"/>
            <a:ext cx="5178142" cy="5171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spcAft>
                <a:spcPts val="1800"/>
              </a:spcAft>
              <a:buFont typeface="Arial" panose="020B0604020202020204" pitchFamily="34" charset="0"/>
              <a:buChar char="—"/>
            </a:pPr>
            <a:endParaRPr lang="en-US" sz="1400" dirty="0">
              <a:solidFill>
                <a:schemeClr val="tx1">
                  <a:lumMod val="75000"/>
                  <a:lumOff val="25000"/>
                </a:schemeClr>
              </a:solidFill>
            </a:endParaRPr>
          </a:p>
        </p:txBody>
      </p:sp>
      <p:sp>
        <p:nvSpPr>
          <p:cNvPr id="40" name="Rectangle 39">
            <a:extLst>
              <a:ext uri="{FF2B5EF4-FFF2-40B4-BE49-F238E27FC236}">
                <a16:creationId xmlns:a16="http://schemas.microsoft.com/office/drawing/2014/main" id="{0743F61E-2639-4F31-A731-A4927921133B}"/>
              </a:ext>
            </a:extLst>
          </p:cNvPr>
          <p:cNvSpPr>
            <a:spLocks/>
          </p:cNvSpPr>
          <p:nvPr/>
        </p:nvSpPr>
        <p:spPr>
          <a:xfrm>
            <a:off x="483476" y="2016518"/>
            <a:ext cx="4957817" cy="4460481"/>
          </a:xfrm>
          <a:prstGeom prst="rect">
            <a:avLst/>
          </a:pr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spcAft>
                <a:spcPts val="1800"/>
              </a:spcAft>
              <a:buFont typeface="Arial" panose="020B0604020202020204" pitchFamily="34" charset="0"/>
              <a:buChar char="—"/>
            </a:pPr>
            <a:endParaRPr lang="en-US" sz="1400" dirty="0">
              <a:solidFill>
                <a:schemeClr val="tx1">
                  <a:lumMod val="75000"/>
                  <a:lumOff val="25000"/>
                </a:schemeClr>
              </a:solidFill>
            </a:endParaRPr>
          </a:p>
        </p:txBody>
      </p:sp>
      <p:sp>
        <p:nvSpPr>
          <p:cNvPr id="53" name="Rectangle 52">
            <a:extLst>
              <a:ext uri="{FF2B5EF4-FFF2-40B4-BE49-F238E27FC236}">
                <a16:creationId xmlns:a16="http://schemas.microsoft.com/office/drawing/2014/main" id="{0FE1982C-BE58-4B6F-AC1D-5DA1A067FF69}"/>
              </a:ext>
            </a:extLst>
          </p:cNvPr>
          <p:cNvSpPr>
            <a:spLocks/>
          </p:cNvSpPr>
          <p:nvPr/>
        </p:nvSpPr>
        <p:spPr>
          <a:xfrm>
            <a:off x="585734" y="2383639"/>
            <a:ext cx="4566226" cy="40420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350" dirty="0">
                <a:solidFill>
                  <a:schemeClr val="tx1"/>
                </a:solidFill>
              </a:rPr>
              <a:t>FLOURISH is committed to fostering diversity and inclusivity in the art world by providing resources to underserved Black, Indigenous, and People of Color (BIPOC) creatives to ensure visual arts showcased in fine art museums, galleries and art fairs reflect the diversity of the cities in which they reside. </a:t>
            </a:r>
          </a:p>
          <a:p>
            <a:endParaRPr lang="en-US" sz="1350" dirty="0">
              <a:solidFill>
                <a:schemeClr val="tx1"/>
              </a:solidFill>
            </a:endParaRPr>
          </a:p>
          <a:p>
            <a:r>
              <a:rPr lang="en-US" sz="1350" dirty="0">
                <a:solidFill>
                  <a:schemeClr val="tx1"/>
                </a:solidFill>
              </a:rPr>
              <a:t>Our mission is to accelerate the growth of diverse artists and curators through direct investment to support their storytelling through visual arts. Working alongside fine art museums, the business community, and art fairs to provide opportunities, resources, and services to launch diverse creatives to the next level.</a:t>
            </a:r>
          </a:p>
          <a:p>
            <a:endParaRPr lang="en-US" sz="1350" dirty="0">
              <a:solidFill>
                <a:schemeClr val="tx1"/>
              </a:solidFill>
            </a:endParaRPr>
          </a:p>
          <a:p>
            <a:r>
              <a:rPr lang="en-US" sz="1350" dirty="0">
                <a:solidFill>
                  <a:schemeClr val="tx1"/>
                </a:solidFill>
              </a:rPr>
              <a:t>Our founders, Tammi and Oscar Bedolla, started the organization as a pledge to their support to help shape a more inclusive world through strategic investment in diverse creatives.</a:t>
            </a:r>
          </a:p>
        </p:txBody>
      </p:sp>
      <p:sp>
        <p:nvSpPr>
          <p:cNvPr id="64" name="Rectangle 63">
            <a:extLst>
              <a:ext uri="{FF2B5EF4-FFF2-40B4-BE49-F238E27FC236}">
                <a16:creationId xmlns:a16="http://schemas.microsoft.com/office/drawing/2014/main" id="{A601579E-A765-45AF-AA9F-C0497F77CD54}"/>
              </a:ext>
            </a:extLst>
          </p:cNvPr>
          <p:cNvSpPr/>
          <p:nvPr/>
        </p:nvSpPr>
        <p:spPr>
          <a:xfrm>
            <a:off x="817358" y="2278535"/>
            <a:ext cx="4344543" cy="4074525"/>
          </a:xfrm>
          <a:prstGeom prst="rect">
            <a:avLst/>
          </a:prstGeom>
          <a:noFill/>
          <a:ln>
            <a:noFill/>
          </a:ln>
          <a:extLst>
            <a:ext uri="{909E8E84-426E-40DD-AFC4-6F175D3DCCD1}">
              <a14:hiddenFill xmlns:a14="http://schemas.microsoft.com/office/drawing/2010/main">
                <a:solidFill>
                  <a:srgbClr val="F68D2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300" dirty="0">
              <a:solidFill>
                <a:schemeClr val="tx1"/>
              </a:solidFill>
            </a:endParaRPr>
          </a:p>
        </p:txBody>
      </p:sp>
      <p:pic>
        <p:nvPicPr>
          <p:cNvPr id="8" name="Picture 7">
            <a:extLst>
              <a:ext uri="{FF2B5EF4-FFF2-40B4-BE49-F238E27FC236}">
                <a16:creationId xmlns:a16="http://schemas.microsoft.com/office/drawing/2014/main" id="{67E6A826-6D28-4378-922A-B813BA493693}"/>
              </a:ext>
            </a:extLst>
          </p:cNvPr>
          <p:cNvPicPr>
            <a:picLocks noChangeAspect="1"/>
          </p:cNvPicPr>
          <p:nvPr/>
        </p:nvPicPr>
        <p:blipFill rotWithShape="1">
          <a:blip r:embed="rId3"/>
          <a:srcRect t="1" b="1867"/>
          <a:stretch/>
        </p:blipFill>
        <p:spPr>
          <a:xfrm>
            <a:off x="5873429" y="1415419"/>
            <a:ext cx="2339788" cy="2245443"/>
          </a:xfrm>
          <a:prstGeom prst="rect">
            <a:avLst/>
          </a:prstGeom>
        </p:spPr>
      </p:pic>
      <p:sp>
        <p:nvSpPr>
          <p:cNvPr id="44" name="Rectangle: Rounded Corners 43">
            <a:extLst>
              <a:ext uri="{FF2B5EF4-FFF2-40B4-BE49-F238E27FC236}">
                <a16:creationId xmlns:a16="http://schemas.microsoft.com/office/drawing/2014/main" id="{6B139C7A-E86E-49DB-BA06-0E69F31CEC45}"/>
              </a:ext>
            </a:extLst>
          </p:cNvPr>
          <p:cNvSpPr>
            <a:spLocks/>
          </p:cNvSpPr>
          <p:nvPr/>
        </p:nvSpPr>
        <p:spPr>
          <a:xfrm>
            <a:off x="483476" y="1518896"/>
            <a:ext cx="4496794" cy="394146"/>
          </a:xfrm>
          <a:prstGeom prst="roundRect">
            <a:avLst>
              <a:gd name="adj" fmla="val 217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1800"/>
              </a:spcAft>
            </a:pPr>
            <a:r>
              <a:rPr lang="en-US" sz="2500" b="1" dirty="0">
                <a:solidFill>
                  <a:schemeClr val="tx1"/>
                </a:solidFill>
              </a:rPr>
              <a:t>FLOURISH</a:t>
            </a:r>
          </a:p>
        </p:txBody>
      </p:sp>
      <p:sp>
        <p:nvSpPr>
          <p:cNvPr id="52" name="Rectangle 51">
            <a:extLst>
              <a:ext uri="{FF2B5EF4-FFF2-40B4-BE49-F238E27FC236}">
                <a16:creationId xmlns:a16="http://schemas.microsoft.com/office/drawing/2014/main" id="{9F41F4B6-B731-4462-9402-4D5A230BAEB7}"/>
              </a:ext>
            </a:extLst>
          </p:cNvPr>
          <p:cNvSpPr>
            <a:spLocks/>
          </p:cNvSpPr>
          <p:nvPr/>
        </p:nvSpPr>
        <p:spPr>
          <a:xfrm>
            <a:off x="579833" y="2097277"/>
            <a:ext cx="4566226" cy="311239"/>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lnSpc>
                <a:spcPct val="107000"/>
              </a:lnSpc>
              <a:spcAft>
                <a:spcPts val="800"/>
              </a:spcAft>
            </a:pPr>
            <a:r>
              <a:rPr lang="en-US" sz="1400" b="1" i="1"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Origin Story </a:t>
            </a:r>
            <a:endParaRPr lang="en-US" sz="14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7EE140B-ECBC-4E82-A537-00BE5C69D42F}"/>
              </a:ext>
            </a:extLst>
          </p:cNvPr>
          <p:cNvPicPr>
            <a:picLocks noChangeAspect="1"/>
          </p:cNvPicPr>
          <p:nvPr/>
        </p:nvPicPr>
        <p:blipFill>
          <a:blip r:embed="rId4"/>
          <a:stretch>
            <a:fillRect/>
          </a:stretch>
        </p:blipFill>
        <p:spPr>
          <a:xfrm>
            <a:off x="5995563" y="3720036"/>
            <a:ext cx="2812649" cy="2858699"/>
          </a:xfrm>
          <a:prstGeom prst="rect">
            <a:avLst/>
          </a:prstGeom>
        </p:spPr>
      </p:pic>
      <p:pic>
        <p:nvPicPr>
          <p:cNvPr id="19" name="Picture 18">
            <a:extLst>
              <a:ext uri="{FF2B5EF4-FFF2-40B4-BE49-F238E27FC236}">
                <a16:creationId xmlns:a16="http://schemas.microsoft.com/office/drawing/2014/main" id="{9A59EA29-9BAF-4F3D-BC64-9726D4FCD3F7}"/>
              </a:ext>
            </a:extLst>
          </p:cNvPr>
          <p:cNvPicPr>
            <a:picLocks noChangeAspect="1"/>
          </p:cNvPicPr>
          <p:nvPr/>
        </p:nvPicPr>
        <p:blipFill>
          <a:blip r:embed="rId5"/>
          <a:stretch>
            <a:fillRect/>
          </a:stretch>
        </p:blipFill>
        <p:spPr>
          <a:xfrm>
            <a:off x="9845042" y="3743291"/>
            <a:ext cx="865632" cy="1193975"/>
          </a:xfrm>
          <a:prstGeom prst="rect">
            <a:avLst/>
          </a:prstGeom>
        </p:spPr>
      </p:pic>
      <p:pic>
        <p:nvPicPr>
          <p:cNvPr id="23" name="Picture 22">
            <a:extLst>
              <a:ext uri="{FF2B5EF4-FFF2-40B4-BE49-F238E27FC236}">
                <a16:creationId xmlns:a16="http://schemas.microsoft.com/office/drawing/2014/main" id="{97332E80-998E-41DB-85AF-CBDF2C8C86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40" b="4583"/>
          <a:stretch/>
        </p:blipFill>
        <p:spPr>
          <a:xfrm>
            <a:off x="8848515" y="3735275"/>
            <a:ext cx="956224" cy="1201991"/>
          </a:xfrm>
          <a:prstGeom prst="rect">
            <a:avLst/>
          </a:prstGeom>
        </p:spPr>
      </p:pic>
      <p:pic>
        <p:nvPicPr>
          <p:cNvPr id="59" name="Picture 58">
            <a:extLst>
              <a:ext uri="{FF2B5EF4-FFF2-40B4-BE49-F238E27FC236}">
                <a16:creationId xmlns:a16="http://schemas.microsoft.com/office/drawing/2014/main" id="{4B809B70-A87E-46FF-AF4A-FE2E4F67E710}"/>
              </a:ext>
            </a:extLst>
          </p:cNvPr>
          <p:cNvPicPr>
            <a:picLocks noChangeAspect="1"/>
          </p:cNvPicPr>
          <p:nvPr/>
        </p:nvPicPr>
        <p:blipFill rotWithShape="1">
          <a:blip r:embed="rId7"/>
          <a:srcRect l="845" t="7508" r="7374"/>
          <a:stretch/>
        </p:blipFill>
        <p:spPr>
          <a:xfrm>
            <a:off x="10759791" y="3735065"/>
            <a:ext cx="888594" cy="1193975"/>
          </a:xfrm>
          <a:prstGeom prst="rect">
            <a:avLst/>
          </a:prstGeom>
        </p:spPr>
      </p:pic>
      <p:pic>
        <p:nvPicPr>
          <p:cNvPr id="1024002" name="Picture 2">
            <a:extLst>
              <a:ext uri="{FF2B5EF4-FFF2-40B4-BE49-F238E27FC236}">
                <a16:creationId xmlns:a16="http://schemas.microsoft.com/office/drawing/2014/main" id="{D0C234F1-13F7-4944-B6ED-3559C91E0A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0239" y="1434525"/>
            <a:ext cx="3299997" cy="220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04" name="Picture 4">
            <a:extLst>
              <a:ext uri="{FF2B5EF4-FFF2-40B4-BE49-F238E27FC236}">
                <a16:creationId xmlns:a16="http://schemas.microsoft.com/office/drawing/2014/main" id="{D2B14245-5FA4-4763-895A-166A95002D6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388" r="12344" b="11015"/>
          <a:stretch/>
        </p:blipFill>
        <p:spPr bwMode="auto">
          <a:xfrm>
            <a:off x="8872050" y="4984513"/>
            <a:ext cx="2741906" cy="15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98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CD812C9-D475-40A0-83F2-E4C18A1E6DC2}"/>
              </a:ext>
            </a:extLst>
          </p:cNvPr>
          <p:cNvSpPr>
            <a:spLocks/>
          </p:cNvSpPr>
          <p:nvPr/>
        </p:nvSpPr>
        <p:spPr>
          <a:xfrm>
            <a:off x="5916428" y="5119743"/>
            <a:ext cx="5507141" cy="13209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sz="1400" b="1" i="1" dirty="0">
              <a:solidFill>
                <a:srgbClr val="F57A0B"/>
              </a:solidFill>
            </a:endParaRPr>
          </a:p>
        </p:txBody>
      </p:sp>
      <p:sp>
        <p:nvSpPr>
          <p:cNvPr id="76" name="Rectangle 75">
            <a:extLst>
              <a:ext uri="{FF2B5EF4-FFF2-40B4-BE49-F238E27FC236}">
                <a16:creationId xmlns:a16="http://schemas.microsoft.com/office/drawing/2014/main" id="{DE7E1170-B3E4-4E3F-B037-943C15441164}"/>
              </a:ext>
            </a:extLst>
          </p:cNvPr>
          <p:cNvSpPr/>
          <p:nvPr/>
        </p:nvSpPr>
        <p:spPr>
          <a:xfrm>
            <a:off x="1737360" y="6477000"/>
            <a:ext cx="8813822" cy="26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2" name="Text Placeholder 1">
            <a:extLst>
              <a:ext uri="{FF2B5EF4-FFF2-40B4-BE49-F238E27FC236}">
                <a16:creationId xmlns:a16="http://schemas.microsoft.com/office/drawing/2014/main" id="{0FFFBC5A-7F37-47DF-B8BA-ABB6B0F8B7AE}"/>
              </a:ext>
            </a:extLst>
          </p:cNvPr>
          <p:cNvSpPr>
            <a:spLocks noGrp="1"/>
          </p:cNvSpPr>
          <p:nvPr>
            <p:ph type="body" sz="quarter" idx="19"/>
          </p:nvPr>
        </p:nvSpPr>
        <p:spPr/>
        <p:txBody>
          <a:bodyPr/>
          <a:lstStyle/>
          <a:p>
            <a:r>
              <a:rPr lang="en-US" dirty="0"/>
              <a:t>Celebrating Diversity in the Fine Arts </a:t>
            </a:r>
          </a:p>
        </p:txBody>
      </p:sp>
      <p:sp>
        <p:nvSpPr>
          <p:cNvPr id="3" name="Title 2">
            <a:extLst>
              <a:ext uri="{FF2B5EF4-FFF2-40B4-BE49-F238E27FC236}">
                <a16:creationId xmlns:a16="http://schemas.microsoft.com/office/drawing/2014/main" id="{8FEA6192-BD25-41B0-9482-E86F8E73A82B}"/>
              </a:ext>
            </a:extLst>
          </p:cNvPr>
          <p:cNvSpPr>
            <a:spLocks noGrp="1"/>
          </p:cNvSpPr>
          <p:nvPr>
            <p:ph type="title"/>
          </p:nvPr>
        </p:nvSpPr>
        <p:spPr/>
        <p:txBody>
          <a:bodyPr/>
          <a:lstStyle/>
          <a:p>
            <a:r>
              <a:rPr lang="en-US" dirty="0">
                <a:solidFill>
                  <a:schemeClr val="tx1"/>
                </a:solidFill>
              </a:rPr>
              <a:t>Flourish will provide direct support to diverse artists and curators. These funds will be disbursed through the Flourish Fine Arts Grant Program.  </a:t>
            </a:r>
          </a:p>
        </p:txBody>
      </p:sp>
      <p:sp>
        <p:nvSpPr>
          <p:cNvPr id="17" name="TextBox 16">
            <a:extLst>
              <a:ext uri="{FF2B5EF4-FFF2-40B4-BE49-F238E27FC236}">
                <a16:creationId xmlns:a16="http://schemas.microsoft.com/office/drawing/2014/main" id="{B19C3C80-31F2-4DFD-8EEB-F1253CFBBFF1}"/>
              </a:ext>
            </a:extLst>
          </p:cNvPr>
          <p:cNvSpPr txBox="1"/>
          <p:nvPr/>
        </p:nvSpPr>
        <p:spPr>
          <a:xfrm>
            <a:off x="6156257" y="5244431"/>
            <a:ext cx="4876800" cy="1115690"/>
          </a:xfrm>
          <a:prstGeom prst="rect">
            <a:avLst/>
          </a:prstGeom>
          <a:noFill/>
        </p:spPr>
        <p:txBody>
          <a:bodyPr wrap="square">
            <a:spAutoFit/>
          </a:bodyPr>
          <a:lstStyle/>
          <a:p>
            <a:r>
              <a:rPr lang="en-US" sz="1200" b="1" dirty="0"/>
              <a:t>Event and Grant Program Advisors:</a:t>
            </a:r>
          </a:p>
          <a:p>
            <a:endParaRPr lang="en-US" sz="500" dirty="0">
              <a:solidFill>
                <a:schemeClr val="tx2">
                  <a:lumMod val="100000"/>
                </a:schemeClr>
              </a:solidFill>
            </a:endParaRPr>
          </a:p>
          <a:p>
            <a:r>
              <a:rPr lang="en-US" sz="1200" dirty="0"/>
              <a:t>Our team is working closely with leaders within the Chicago Arts Community and nationally that share a deep love for the fine art created by people of color. These advisors are supporting our strategic vision for the </a:t>
            </a:r>
            <a:r>
              <a:rPr lang="en-US" sz="1350" dirty="0">
                <a:solidFill>
                  <a:srgbClr val="BC204B"/>
                </a:solidFill>
              </a:rPr>
              <a:t>FLOURISH</a:t>
            </a:r>
            <a:r>
              <a:rPr lang="en-US" sz="1200" dirty="0"/>
              <a:t> grant program.  </a:t>
            </a:r>
          </a:p>
        </p:txBody>
      </p:sp>
      <p:sp>
        <p:nvSpPr>
          <p:cNvPr id="39" name="Rectangle 38">
            <a:extLst>
              <a:ext uri="{FF2B5EF4-FFF2-40B4-BE49-F238E27FC236}">
                <a16:creationId xmlns:a16="http://schemas.microsoft.com/office/drawing/2014/main" id="{6F629114-1FD9-4866-845D-FFE65412F480}"/>
              </a:ext>
            </a:extLst>
          </p:cNvPr>
          <p:cNvSpPr>
            <a:spLocks/>
          </p:cNvSpPr>
          <p:nvPr/>
        </p:nvSpPr>
        <p:spPr>
          <a:xfrm>
            <a:off x="361405" y="1415418"/>
            <a:ext cx="5178142" cy="53240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spcAft>
                <a:spcPts val="1800"/>
              </a:spcAft>
              <a:buFont typeface="Arial" panose="020B0604020202020204" pitchFamily="34" charset="0"/>
              <a:buChar char="—"/>
            </a:pPr>
            <a:endParaRPr lang="en-US" sz="1400" dirty="0">
              <a:solidFill>
                <a:schemeClr val="tx1">
                  <a:lumMod val="75000"/>
                  <a:lumOff val="25000"/>
                </a:schemeClr>
              </a:solidFill>
            </a:endParaRPr>
          </a:p>
        </p:txBody>
      </p:sp>
      <p:sp>
        <p:nvSpPr>
          <p:cNvPr id="44" name="Rectangle: Rounded Corners 43">
            <a:extLst>
              <a:ext uri="{FF2B5EF4-FFF2-40B4-BE49-F238E27FC236}">
                <a16:creationId xmlns:a16="http://schemas.microsoft.com/office/drawing/2014/main" id="{6B139C7A-E86E-49DB-BA06-0E69F31CEC45}"/>
              </a:ext>
            </a:extLst>
          </p:cNvPr>
          <p:cNvSpPr>
            <a:spLocks/>
          </p:cNvSpPr>
          <p:nvPr/>
        </p:nvSpPr>
        <p:spPr>
          <a:xfrm>
            <a:off x="714094" y="1415580"/>
            <a:ext cx="4496794" cy="394146"/>
          </a:xfrm>
          <a:prstGeom prst="roundRect">
            <a:avLst>
              <a:gd name="adj" fmla="val 217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Aft>
                <a:spcPts val="1800"/>
              </a:spcAft>
            </a:pPr>
            <a:r>
              <a:rPr lang="en-US" sz="2000" b="1" dirty="0">
                <a:solidFill>
                  <a:schemeClr val="tx1"/>
                </a:solidFill>
              </a:rPr>
              <a:t>Grant Program Overview </a:t>
            </a:r>
          </a:p>
        </p:txBody>
      </p:sp>
      <p:sp>
        <p:nvSpPr>
          <p:cNvPr id="52" name="Rectangle 51">
            <a:extLst>
              <a:ext uri="{FF2B5EF4-FFF2-40B4-BE49-F238E27FC236}">
                <a16:creationId xmlns:a16="http://schemas.microsoft.com/office/drawing/2014/main" id="{9F41F4B6-B731-4462-9402-4D5A230BAEB7}"/>
              </a:ext>
            </a:extLst>
          </p:cNvPr>
          <p:cNvSpPr>
            <a:spLocks/>
          </p:cNvSpPr>
          <p:nvPr/>
        </p:nvSpPr>
        <p:spPr>
          <a:xfrm>
            <a:off x="721114" y="1863321"/>
            <a:ext cx="4599435" cy="311239"/>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lnSpc>
                <a:spcPct val="107000"/>
              </a:lnSpc>
              <a:spcAft>
                <a:spcPts val="800"/>
              </a:spcAft>
            </a:pPr>
            <a:r>
              <a:rPr lang="en-US" sz="1400" b="1" i="1"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Growth through direct investment </a:t>
            </a:r>
            <a:endParaRPr lang="en-US" sz="14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0FE1982C-BE58-4B6F-AC1D-5DA1A067FF69}"/>
              </a:ext>
            </a:extLst>
          </p:cNvPr>
          <p:cNvSpPr>
            <a:spLocks/>
          </p:cNvSpPr>
          <p:nvPr/>
        </p:nvSpPr>
        <p:spPr>
          <a:xfrm>
            <a:off x="686398" y="2220221"/>
            <a:ext cx="4634151" cy="4366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350" dirty="0">
                <a:solidFill>
                  <a:schemeClr val="tx1"/>
                </a:solidFill>
              </a:rPr>
              <a:t>The </a:t>
            </a:r>
            <a:r>
              <a:rPr lang="en-US" sz="1350" dirty="0">
                <a:solidFill>
                  <a:srgbClr val="BC204B"/>
                </a:solidFill>
              </a:rPr>
              <a:t>FLOURISH</a:t>
            </a:r>
            <a:r>
              <a:rPr lang="en-US" sz="1350" b="1" dirty="0">
                <a:solidFill>
                  <a:schemeClr val="tx1"/>
                </a:solidFill>
              </a:rPr>
              <a:t> </a:t>
            </a:r>
            <a:r>
              <a:rPr lang="en-US" sz="1350" dirty="0">
                <a:solidFill>
                  <a:schemeClr val="tx1"/>
                </a:solidFill>
              </a:rPr>
              <a:t>Grant program was designed to assist in furthering the careers of visual artists and curators living and working in the greater Chicago region. Funding will be provided to support the creation of visual art and exhibits that help to build awareness into identify and culture of Black and Brown people.</a:t>
            </a:r>
          </a:p>
          <a:p>
            <a:endParaRPr lang="en-US" sz="1350" dirty="0">
              <a:solidFill>
                <a:schemeClr val="tx1"/>
              </a:solidFill>
            </a:endParaRPr>
          </a:p>
          <a:p>
            <a:r>
              <a:rPr lang="en-US" sz="1350" dirty="0">
                <a:solidFill>
                  <a:schemeClr val="tx1"/>
                </a:solidFill>
              </a:rPr>
              <a:t>More than just a monetary award, </a:t>
            </a:r>
            <a:r>
              <a:rPr lang="en-US" sz="1350" dirty="0">
                <a:solidFill>
                  <a:srgbClr val="BC204B"/>
                </a:solidFill>
              </a:rPr>
              <a:t>FLOURISH</a:t>
            </a:r>
            <a:r>
              <a:rPr lang="en-US" sz="1350" dirty="0">
                <a:solidFill>
                  <a:schemeClr val="tx1"/>
                </a:solidFill>
              </a:rPr>
              <a:t> will elevate great artists in the Chicago region by providing an opportunity to collaborate with the world-class curatorial staff, business leaders, and art professionals. </a:t>
            </a:r>
          </a:p>
          <a:p>
            <a:endParaRPr lang="en-US" sz="1350" dirty="0">
              <a:solidFill>
                <a:schemeClr val="tx1"/>
              </a:solidFill>
            </a:endParaRPr>
          </a:p>
          <a:p>
            <a:r>
              <a:rPr lang="en-US" sz="1350" dirty="0">
                <a:solidFill>
                  <a:schemeClr val="tx1"/>
                </a:solidFill>
              </a:rPr>
              <a:t>Eligibility</a:t>
            </a:r>
          </a:p>
          <a:p>
            <a:endParaRPr lang="en-US" sz="800" dirty="0">
              <a:solidFill>
                <a:schemeClr val="tx1"/>
              </a:solidFill>
            </a:endParaRPr>
          </a:p>
          <a:p>
            <a:r>
              <a:rPr lang="en-US" sz="1350" dirty="0">
                <a:solidFill>
                  <a:schemeClr val="tx1"/>
                </a:solidFill>
              </a:rPr>
              <a:t>Applicants must be at least 21 years old and be a legal resident of the Chicago region since September 1, 2023 (one year prior to applying for funding).  Grant funds are eligible to pay for supplies, art studio rental fees, and expenses incurred to produce an art exhibit or visual art that artists may not otherwise be able to afford. </a:t>
            </a:r>
          </a:p>
        </p:txBody>
      </p:sp>
      <p:sp>
        <p:nvSpPr>
          <p:cNvPr id="69" name="Rectangle 68">
            <a:extLst>
              <a:ext uri="{FF2B5EF4-FFF2-40B4-BE49-F238E27FC236}">
                <a16:creationId xmlns:a16="http://schemas.microsoft.com/office/drawing/2014/main" id="{253B4216-39E0-43E5-AF87-49130BACA0AE}"/>
              </a:ext>
            </a:extLst>
          </p:cNvPr>
          <p:cNvSpPr/>
          <p:nvPr/>
        </p:nvSpPr>
        <p:spPr>
          <a:xfrm>
            <a:off x="5799683" y="1374196"/>
            <a:ext cx="5740632" cy="51028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18" name="Group 17">
            <a:extLst>
              <a:ext uri="{FF2B5EF4-FFF2-40B4-BE49-F238E27FC236}">
                <a16:creationId xmlns:a16="http://schemas.microsoft.com/office/drawing/2014/main" id="{8B0B1612-0344-4822-BF22-13102778FADE}"/>
              </a:ext>
            </a:extLst>
          </p:cNvPr>
          <p:cNvGrpSpPr/>
          <p:nvPr/>
        </p:nvGrpSpPr>
        <p:grpSpPr>
          <a:xfrm>
            <a:off x="6009364" y="2198172"/>
            <a:ext cx="2626522" cy="973370"/>
            <a:chOff x="6009364" y="1934220"/>
            <a:chExt cx="2776668" cy="973370"/>
          </a:xfrm>
          <a:solidFill>
            <a:schemeClr val="tx1">
              <a:lumMod val="85000"/>
              <a:lumOff val="15000"/>
            </a:schemeClr>
          </a:solidFill>
        </p:grpSpPr>
        <p:grpSp>
          <p:nvGrpSpPr>
            <p:cNvPr id="33" name="Group 32">
              <a:extLst>
                <a:ext uri="{FF2B5EF4-FFF2-40B4-BE49-F238E27FC236}">
                  <a16:creationId xmlns:a16="http://schemas.microsoft.com/office/drawing/2014/main" id="{DDEFA7A8-AC70-4DDA-8935-C87134176786}"/>
                </a:ext>
              </a:extLst>
            </p:cNvPr>
            <p:cNvGrpSpPr/>
            <p:nvPr/>
          </p:nvGrpSpPr>
          <p:grpSpPr>
            <a:xfrm>
              <a:off x="6009364" y="1934220"/>
              <a:ext cx="2700999" cy="872360"/>
              <a:chOff x="6824102" y="2204408"/>
              <a:chExt cx="4478899" cy="1309636"/>
            </a:xfrm>
            <a:grpFill/>
          </p:grpSpPr>
          <p:sp>
            <p:nvSpPr>
              <p:cNvPr id="34" name="Oval 33">
                <a:extLst>
                  <a:ext uri="{FF2B5EF4-FFF2-40B4-BE49-F238E27FC236}">
                    <a16:creationId xmlns:a16="http://schemas.microsoft.com/office/drawing/2014/main" id="{CC462E9F-FDAF-4D32-B205-4A93F77B2CA3}"/>
                  </a:ext>
                </a:extLst>
              </p:cNvPr>
              <p:cNvSpPr/>
              <p:nvPr/>
            </p:nvSpPr>
            <p:spPr>
              <a:xfrm rot="16200000">
                <a:off x="6928631" y="2099879"/>
                <a:ext cx="1309627" cy="1518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35" name="Group 34">
                <a:extLst>
                  <a:ext uri="{FF2B5EF4-FFF2-40B4-BE49-F238E27FC236}">
                    <a16:creationId xmlns:a16="http://schemas.microsoft.com/office/drawing/2014/main" id="{7F23689F-E06A-4D30-A266-B0595BE4DC50}"/>
                  </a:ext>
                </a:extLst>
              </p:cNvPr>
              <p:cNvGrpSpPr/>
              <p:nvPr/>
            </p:nvGrpSpPr>
            <p:grpSpPr>
              <a:xfrm rot="16200000">
                <a:off x="8388190" y="1088249"/>
                <a:ext cx="1309635" cy="3541955"/>
                <a:chOff x="1816100" y="1181100"/>
                <a:chExt cx="1854200" cy="4165596"/>
              </a:xfrm>
              <a:grpFill/>
            </p:grpSpPr>
            <p:sp>
              <p:nvSpPr>
                <p:cNvPr id="37" name="Rectangle: Top Corners Rounded 36">
                  <a:extLst>
                    <a:ext uri="{FF2B5EF4-FFF2-40B4-BE49-F238E27FC236}">
                      <a16:creationId xmlns:a16="http://schemas.microsoft.com/office/drawing/2014/main" id="{445361F9-04AE-44AD-8B27-A0A3D859DF5A}"/>
                    </a:ext>
                  </a:extLst>
                </p:cNvPr>
                <p:cNvSpPr/>
                <p:nvPr/>
              </p:nvSpPr>
              <p:spPr>
                <a:xfrm>
                  <a:off x="1816100" y="1181100"/>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38" name="Rectangle: Top Corners Rounded 37">
                  <a:extLst>
                    <a:ext uri="{FF2B5EF4-FFF2-40B4-BE49-F238E27FC236}">
                      <a16:creationId xmlns:a16="http://schemas.microsoft.com/office/drawing/2014/main" id="{0B0EE7E2-4093-4495-B1A3-9EF1AB191206}"/>
                    </a:ext>
                  </a:extLst>
                </p:cNvPr>
                <p:cNvSpPr/>
                <p:nvPr/>
              </p:nvSpPr>
              <p:spPr>
                <a:xfrm rot="10800000">
                  <a:off x="1816100" y="3263898"/>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36" name="Oval 35">
                <a:extLst>
                  <a:ext uri="{FF2B5EF4-FFF2-40B4-BE49-F238E27FC236}">
                    <a16:creationId xmlns:a16="http://schemas.microsoft.com/office/drawing/2014/main" id="{6C8BEAC9-662D-409D-B4B8-0ED7176C76D1}"/>
                  </a:ext>
                </a:extLst>
              </p:cNvPr>
              <p:cNvSpPr/>
              <p:nvPr/>
            </p:nvSpPr>
            <p:spPr>
              <a:xfrm rot="16200000">
                <a:off x="9888840" y="2099884"/>
                <a:ext cx="1309635" cy="1518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31" name="TextBox 30">
              <a:extLst>
                <a:ext uri="{FF2B5EF4-FFF2-40B4-BE49-F238E27FC236}">
                  <a16:creationId xmlns:a16="http://schemas.microsoft.com/office/drawing/2014/main" id="{5DB0B14F-1390-4A6D-ACF3-670CCDD2013A}"/>
                </a:ext>
              </a:extLst>
            </p:cNvPr>
            <p:cNvSpPr txBox="1"/>
            <p:nvPr/>
          </p:nvSpPr>
          <p:spPr>
            <a:xfrm>
              <a:off x="7013801" y="2322815"/>
              <a:ext cx="1772231" cy="584775"/>
            </a:xfrm>
            <a:prstGeom prst="rect">
              <a:avLst/>
            </a:prstGeom>
            <a:noFill/>
          </p:spPr>
          <p:txBody>
            <a:bodyPr wrap="square">
              <a:spAutoFit/>
            </a:bodyPr>
            <a:lstStyle/>
            <a:p>
              <a:r>
                <a:rPr lang="en-US" sz="1000" dirty="0">
                  <a:solidFill>
                    <a:schemeClr val="bg1"/>
                  </a:solidFill>
                </a:rPr>
                <a:t>Museum of Contemporary Art Trustee</a:t>
              </a:r>
            </a:p>
            <a:p>
              <a:endParaRPr lang="en-US" sz="1200" i="1" dirty="0">
                <a:solidFill>
                  <a:srgbClr val="F57A0B"/>
                </a:solidFill>
              </a:endParaRPr>
            </a:p>
          </p:txBody>
        </p:sp>
        <p:pic>
          <p:nvPicPr>
            <p:cNvPr id="30" name="Picture 29">
              <a:extLst>
                <a:ext uri="{FF2B5EF4-FFF2-40B4-BE49-F238E27FC236}">
                  <a16:creationId xmlns:a16="http://schemas.microsoft.com/office/drawing/2014/main" id="{68107661-12BF-42DE-9510-400FB65AF87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81846" y="1971557"/>
              <a:ext cx="773450" cy="773450"/>
            </a:xfrm>
            <a:prstGeom prst="ellipse">
              <a:avLst/>
            </a:prstGeom>
            <a:grpFill/>
          </p:spPr>
        </p:pic>
        <p:cxnSp>
          <p:nvCxnSpPr>
            <p:cNvPr id="14" name="Straight Connector 13">
              <a:extLst>
                <a:ext uri="{FF2B5EF4-FFF2-40B4-BE49-F238E27FC236}">
                  <a16:creationId xmlns:a16="http://schemas.microsoft.com/office/drawing/2014/main" id="{7FEC03C2-29E1-40E7-82B5-3F98B2D17852}"/>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BD30ADC-E3A3-40A2-AE77-ED2BB026EFB5}"/>
                </a:ext>
              </a:extLst>
            </p:cNvPr>
            <p:cNvSpPr txBox="1"/>
            <p:nvPr/>
          </p:nvSpPr>
          <p:spPr>
            <a:xfrm>
              <a:off x="7021395" y="2014750"/>
              <a:ext cx="1319752" cy="276999"/>
            </a:xfrm>
            <a:prstGeom prst="rect">
              <a:avLst/>
            </a:prstGeom>
            <a:noFill/>
          </p:spPr>
          <p:txBody>
            <a:bodyPr wrap="square">
              <a:spAutoFit/>
            </a:bodyPr>
            <a:lstStyle/>
            <a:p>
              <a:r>
                <a:rPr lang="en-US" sz="1200" b="1" i="1" dirty="0">
                  <a:solidFill>
                    <a:srgbClr val="FFC000"/>
                  </a:solidFill>
                </a:rPr>
                <a:t>Marquis Miller</a:t>
              </a:r>
            </a:p>
          </p:txBody>
        </p:sp>
      </p:grpSp>
      <p:grpSp>
        <p:nvGrpSpPr>
          <p:cNvPr id="56" name="Group 55">
            <a:extLst>
              <a:ext uri="{FF2B5EF4-FFF2-40B4-BE49-F238E27FC236}">
                <a16:creationId xmlns:a16="http://schemas.microsoft.com/office/drawing/2014/main" id="{4E8D1D17-36E6-4711-AA98-700CD538D128}"/>
              </a:ext>
            </a:extLst>
          </p:cNvPr>
          <p:cNvGrpSpPr/>
          <p:nvPr/>
        </p:nvGrpSpPr>
        <p:grpSpPr>
          <a:xfrm>
            <a:off x="6035648" y="3170306"/>
            <a:ext cx="2616162" cy="935056"/>
            <a:chOff x="6009364" y="1934220"/>
            <a:chExt cx="2765716" cy="935056"/>
          </a:xfrm>
          <a:solidFill>
            <a:schemeClr val="tx1">
              <a:lumMod val="85000"/>
              <a:lumOff val="15000"/>
            </a:schemeClr>
          </a:solidFill>
        </p:grpSpPr>
        <p:grpSp>
          <p:nvGrpSpPr>
            <p:cNvPr id="57" name="Group 56">
              <a:extLst>
                <a:ext uri="{FF2B5EF4-FFF2-40B4-BE49-F238E27FC236}">
                  <a16:creationId xmlns:a16="http://schemas.microsoft.com/office/drawing/2014/main" id="{620A054B-1DB5-4DA5-A2BE-EB63DCDC7CE9}"/>
                </a:ext>
              </a:extLst>
            </p:cNvPr>
            <p:cNvGrpSpPr/>
            <p:nvPr/>
          </p:nvGrpSpPr>
          <p:grpSpPr>
            <a:xfrm>
              <a:off x="6009364" y="1934220"/>
              <a:ext cx="2700999" cy="872360"/>
              <a:chOff x="6824102" y="2204408"/>
              <a:chExt cx="4478899" cy="1309636"/>
            </a:xfrm>
            <a:grpFill/>
          </p:grpSpPr>
          <p:sp>
            <p:nvSpPr>
              <p:cNvPr id="62" name="Oval 61">
                <a:extLst>
                  <a:ext uri="{FF2B5EF4-FFF2-40B4-BE49-F238E27FC236}">
                    <a16:creationId xmlns:a16="http://schemas.microsoft.com/office/drawing/2014/main" id="{8242086C-B71C-4B88-9027-F379697B98C6}"/>
                  </a:ext>
                </a:extLst>
              </p:cNvPr>
              <p:cNvSpPr/>
              <p:nvPr/>
            </p:nvSpPr>
            <p:spPr>
              <a:xfrm rot="16200000">
                <a:off x="6928631" y="2099879"/>
                <a:ext cx="1309627" cy="1518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63" name="Group 62">
                <a:extLst>
                  <a:ext uri="{FF2B5EF4-FFF2-40B4-BE49-F238E27FC236}">
                    <a16:creationId xmlns:a16="http://schemas.microsoft.com/office/drawing/2014/main" id="{FFB13512-575B-4959-A90A-D13B3203BADC}"/>
                  </a:ext>
                </a:extLst>
              </p:cNvPr>
              <p:cNvGrpSpPr/>
              <p:nvPr/>
            </p:nvGrpSpPr>
            <p:grpSpPr>
              <a:xfrm rot="16200000">
                <a:off x="8388190" y="1088249"/>
                <a:ext cx="1309635" cy="3541955"/>
                <a:chOff x="1816100" y="1181100"/>
                <a:chExt cx="1854200" cy="4165596"/>
              </a:xfrm>
              <a:grpFill/>
            </p:grpSpPr>
            <p:sp>
              <p:nvSpPr>
                <p:cNvPr id="66" name="Rectangle: Top Corners Rounded 65">
                  <a:extLst>
                    <a:ext uri="{FF2B5EF4-FFF2-40B4-BE49-F238E27FC236}">
                      <a16:creationId xmlns:a16="http://schemas.microsoft.com/office/drawing/2014/main" id="{5D736666-28C4-4C36-8DFD-8CDBB1C15889}"/>
                    </a:ext>
                  </a:extLst>
                </p:cNvPr>
                <p:cNvSpPr/>
                <p:nvPr/>
              </p:nvSpPr>
              <p:spPr>
                <a:xfrm>
                  <a:off x="1816100" y="1181100"/>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67" name="Rectangle: Top Corners Rounded 66">
                  <a:extLst>
                    <a:ext uri="{FF2B5EF4-FFF2-40B4-BE49-F238E27FC236}">
                      <a16:creationId xmlns:a16="http://schemas.microsoft.com/office/drawing/2014/main" id="{35CD0D92-50F7-47F0-B775-59B27EAA8FD7}"/>
                    </a:ext>
                  </a:extLst>
                </p:cNvPr>
                <p:cNvSpPr/>
                <p:nvPr/>
              </p:nvSpPr>
              <p:spPr>
                <a:xfrm rot="10800000">
                  <a:off x="1816100" y="3263898"/>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65" name="Oval 64">
                <a:extLst>
                  <a:ext uri="{FF2B5EF4-FFF2-40B4-BE49-F238E27FC236}">
                    <a16:creationId xmlns:a16="http://schemas.microsoft.com/office/drawing/2014/main" id="{24A5E2FC-7314-4E83-A302-DDC856E9E76E}"/>
                  </a:ext>
                </a:extLst>
              </p:cNvPr>
              <p:cNvSpPr/>
              <p:nvPr/>
            </p:nvSpPr>
            <p:spPr>
              <a:xfrm rot="16200000">
                <a:off x="9888840" y="2099884"/>
                <a:ext cx="1309635" cy="1518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58" name="TextBox 57">
              <a:extLst>
                <a:ext uri="{FF2B5EF4-FFF2-40B4-BE49-F238E27FC236}">
                  <a16:creationId xmlns:a16="http://schemas.microsoft.com/office/drawing/2014/main" id="{3F7AE441-C27D-4AAB-B360-3604B4E50688}"/>
                </a:ext>
              </a:extLst>
            </p:cNvPr>
            <p:cNvSpPr txBox="1"/>
            <p:nvPr/>
          </p:nvSpPr>
          <p:spPr>
            <a:xfrm>
              <a:off x="7002849" y="2284501"/>
              <a:ext cx="1772231" cy="584775"/>
            </a:xfrm>
            <a:prstGeom prst="rect">
              <a:avLst/>
            </a:prstGeom>
            <a:noFill/>
          </p:spPr>
          <p:txBody>
            <a:bodyPr wrap="square">
              <a:spAutoFit/>
            </a:bodyPr>
            <a:lstStyle/>
            <a:p>
              <a:r>
                <a:rPr lang="en-US" sz="1000" dirty="0">
                  <a:solidFill>
                    <a:schemeClr val="bg1"/>
                  </a:solidFill>
                </a:rPr>
                <a:t>Director of Curatorial Services at DuSable</a:t>
              </a:r>
            </a:p>
            <a:p>
              <a:endParaRPr lang="en-US" sz="1200" i="1" dirty="0">
                <a:solidFill>
                  <a:srgbClr val="F57A0B"/>
                </a:solidFill>
              </a:endParaRPr>
            </a:p>
          </p:txBody>
        </p:sp>
        <p:cxnSp>
          <p:nvCxnSpPr>
            <p:cNvPr id="60" name="Straight Connector 59">
              <a:extLst>
                <a:ext uri="{FF2B5EF4-FFF2-40B4-BE49-F238E27FC236}">
                  <a16:creationId xmlns:a16="http://schemas.microsoft.com/office/drawing/2014/main" id="{08F230A9-4054-4350-A31D-FE4A77834D48}"/>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5DA31EF-4D98-445D-8689-D92CF114E3AA}"/>
                </a:ext>
              </a:extLst>
            </p:cNvPr>
            <p:cNvSpPr txBox="1"/>
            <p:nvPr/>
          </p:nvSpPr>
          <p:spPr>
            <a:xfrm>
              <a:off x="7021395" y="2014750"/>
              <a:ext cx="1410080" cy="276999"/>
            </a:xfrm>
            <a:prstGeom prst="rect">
              <a:avLst/>
            </a:prstGeom>
            <a:grpFill/>
          </p:spPr>
          <p:txBody>
            <a:bodyPr wrap="square">
              <a:spAutoFit/>
            </a:bodyPr>
            <a:lstStyle/>
            <a:p>
              <a:r>
                <a:rPr lang="en-US" sz="1200" b="1" i="1" dirty="0">
                  <a:solidFill>
                    <a:srgbClr val="FFC000"/>
                  </a:solidFill>
                </a:rPr>
                <a:t>Danny Dunson </a:t>
              </a:r>
            </a:p>
          </p:txBody>
        </p:sp>
      </p:grpSp>
      <p:pic>
        <p:nvPicPr>
          <p:cNvPr id="6" name="Picture 5">
            <a:extLst>
              <a:ext uri="{FF2B5EF4-FFF2-40B4-BE49-F238E27FC236}">
                <a16:creationId xmlns:a16="http://schemas.microsoft.com/office/drawing/2014/main" id="{A7E5670D-288A-49AB-AA74-1D65EE5E6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34911" r="1"/>
          <a:stretch/>
        </p:blipFill>
        <p:spPr>
          <a:xfrm>
            <a:off x="6217448" y="3198709"/>
            <a:ext cx="778878" cy="798167"/>
          </a:xfrm>
          <a:prstGeom prst="flowChartConnector">
            <a:avLst/>
          </a:prstGeom>
        </p:spPr>
      </p:pic>
      <p:grpSp>
        <p:nvGrpSpPr>
          <p:cNvPr id="70" name="Group 69">
            <a:extLst>
              <a:ext uri="{FF2B5EF4-FFF2-40B4-BE49-F238E27FC236}">
                <a16:creationId xmlns:a16="http://schemas.microsoft.com/office/drawing/2014/main" id="{9476CC06-4B9E-4930-9450-918C5D2AA610}"/>
              </a:ext>
            </a:extLst>
          </p:cNvPr>
          <p:cNvGrpSpPr/>
          <p:nvPr/>
        </p:nvGrpSpPr>
        <p:grpSpPr>
          <a:xfrm>
            <a:off x="8708225" y="2166820"/>
            <a:ext cx="2623759" cy="953967"/>
            <a:chOff x="6009364" y="1934220"/>
            <a:chExt cx="2773747" cy="953967"/>
          </a:xfrm>
          <a:solidFill>
            <a:schemeClr val="tx1">
              <a:lumMod val="85000"/>
              <a:lumOff val="15000"/>
            </a:schemeClr>
          </a:solidFill>
        </p:grpSpPr>
        <p:grpSp>
          <p:nvGrpSpPr>
            <p:cNvPr id="71" name="Group 70">
              <a:extLst>
                <a:ext uri="{FF2B5EF4-FFF2-40B4-BE49-F238E27FC236}">
                  <a16:creationId xmlns:a16="http://schemas.microsoft.com/office/drawing/2014/main" id="{F2054D1F-3BFE-4E83-BF33-0D516E5C696A}"/>
                </a:ext>
              </a:extLst>
            </p:cNvPr>
            <p:cNvGrpSpPr/>
            <p:nvPr/>
          </p:nvGrpSpPr>
          <p:grpSpPr>
            <a:xfrm>
              <a:off x="6009364" y="1934220"/>
              <a:ext cx="2700999" cy="872360"/>
              <a:chOff x="6824102" y="2204408"/>
              <a:chExt cx="4478899" cy="1309636"/>
            </a:xfrm>
            <a:grpFill/>
          </p:grpSpPr>
          <p:sp>
            <p:nvSpPr>
              <p:cNvPr id="77" name="Oval 76">
                <a:extLst>
                  <a:ext uri="{FF2B5EF4-FFF2-40B4-BE49-F238E27FC236}">
                    <a16:creationId xmlns:a16="http://schemas.microsoft.com/office/drawing/2014/main" id="{ED9822AF-BFED-4D35-95CC-ED26E776945F}"/>
                  </a:ext>
                </a:extLst>
              </p:cNvPr>
              <p:cNvSpPr/>
              <p:nvPr/>
            </p:nvSpPr>
            <p:spPr>
              <a:xfrm rot="16200000">
                <a:off x="6928631" y="2099879"/>
                <a:ext cx="1309627" cy="1518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78" name="Group 77">
                <a:extLst>
                  <a:ext uri="{FF2B5EF4-FFF2-40B4-BE49-F238E27FC236}">
                    <a16:creationId xmlns:a16="http://schemas.microsoft.com/office/drawing/2014/main" id="{6650C379-C2AE-4A86-AFE6-B2B641C15DBF}"/>
                  </a:ext>
                </a:extLst>
              </p:cNvPr>
              <p:cNvGrpSpPr/>
              <p:nvPr/>
            </p:nvGrpSpPr>
            <p:grpSpPr>
              <a:xfrm rot="16200000">
                <a:off x="8388190" y="1088249"/>
                <a:ext cx="1309635" cy="3541955"/>
                <a:chOff x="1816100" y="1181100"/>
                <a:chExt cx="1854200" cy="4165596"/>
              </a:xfrm>
              <a:grpFill/>
            </p:grpSpPr>
            <p:sp>
              <p:nvSpPr>
                <p:cNvPr id="80" name="Rectangle: Top Corners Rounded 79">
                  <a:extLst>
                    <a:ext uri="{FF2B5EF4-FFF2-40B4-BE49-F238E27FC236}">
                      <a16:creationId xmlns:a16="http://schemas.microsoft.com/office/drawing/2014/main" id="{C1EF164A-2068-44C8-A46A-622C4D904585}"/>
                    </a:ext>
                  </a:extLst>
                </p:cNvPr>
                <p:cNvSpPr/>
                <p:nvPr/>
              </p:nvSpPr>
              <p:spPr>
                <a:xfrm>
                  <a:off x="1816100" y="1181100"/>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81" name="Rectangle: Top Corners Rounded 80">
                  <a:extLst>
                    <a:ext uri="{FF2B5EF4-FFF2-40B4-BE49-F238E27FC236}">
                      <a16:creationId xmlns:a16="http://schemas.microsoft.com/office/drawing/2014/main" id="{E1DEC171-0011-424F-96B1-D8A94B8FAB47}"/>
                    </a:ext>
                  </a:extLst>
                </p:cNvPr>
                <p:cNvSpPr/>
                <p:nvPr/>
              </p:nvSpPr>
              <p:spPr>
                <a:xfrm rot="10800000">
                  <a:off x="1816100" y="3263898"/>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79" name="Oval 78">
                <a:extLst>
                  <a:ext uri="{FF2B5EF4-FFF2-40B4-BE49-F238E27FC236}">
                    <a16:creationId xmlns:a16="http://schemas.microsoft.com/office/drawing/2014/main" id="{1DAC5129-52C8-42C9-AA64-1FA57DE32D99}"/>
                  </a:ext>
                </a:extLst>
              </p:cNvPr>
              <p:cNvSpPr/>
              <p:nvPr/>
            </p:nvSpPr>
            <p:spPr>
              <a:xfrm rot="16200000">
                <a:off x="9888840" y="2099884"/>
                <a:ext cx="1309635" cy="1518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72" name="TextBox 71">
              <a:extLst>
                <a:ext uri="{FF2B5EF4-FFF2-40B4-BE49-F238E27FC236}">
                  <a16:creationId xmlns:a16="http://schemas.microsoft.com/office/drawing/2014/main" id="{ACE82FF5-2A96-4B24-AECA-5629D8E4C6C5}"/>
                </a:ext>
              </a:extLst>
            </p:cNvPr>
            <p:cNvSpPr txBox="1"/>
            <p:nvPr/>
          </p:nvSpPr>
          <p:spPr>
            <a:xfrm>
              <a:off x="7010880" y="2303412"/>
              <a:ext cx="1772231" cy="584775"/>
            </a:xfrm>
            <a:prstGeom prst="rect">
              <a:avLst/>
            </a:prstGeom>
            <a:noFill/>
          </p:spPr>
          <p:txBody>
            <a:bodyPr wrap="square">
              <a:spAutoFit/>
            </a:bodyPr>
            <a:lstStyle/>
            <a:p>
              <a:r>
                <a:rPr lang="en-US" sz="1000" dirty="0">
                  <a:solidFill>
                    <a:schemeClr val="bg1"/>
                  </a:solidFill>
                </a:rPr>
                <a:t>President of the National Puerto Rican Museum </a:t>
              </a:r>
            </a:p>
            <a:p>
              <a:endParaRPr lang="en-US" sz="1200" i="1" dirty="0">
                <a:solidFill>
                  <a:srgbClr val="F57A0B"/>
                </a:solidFill>
              </a:endParaRPr>
            </a:p>
          </p:txBody>
        </p:sp>
        <p:sp>
          <p:nvSpPr>
            <p:cNvPr id="75" name="TextBox 74">
              <a:extLst>
                <a:ext uri="{FF2B5EF4-FFF2-40B4-BE49-F238E27FC236}">
                  <a16:creationId xmlns:a16="http://schemas.microsoft.com/office/drawing/2014/main" id="{88987560-E31C-4BDD-AC31-4B6DD101FA9C}"/>
                </a:ext>
              </a:extLst>
            </p:cNvPr>
            <p:cNvSpPr txBox="1"/>
            <p:nvPr/>
          </p:nvSpPr>
          <p:spPr>
            <a:xfrm>
              <a:off x="7021395" y="2014750"/>
              <a:ext cx="1319752" cy="276999"/>
            </a:xfrm>
            <a:prstGeom prst="rect">
              <a:avLst/>
            </a:prstGeom>
            <a:grpFill/>
          </p:spPr>
          <p:txBody>
            <a:bodyPr wrap="square">
              <a:spAutoFit/>
            </a:bodyPr>
            <a:lstStyle/>
            <a:p>
              <a:r>
                <a:rPr lang="en-US" sz="1200" b="1" i="1" dirty="0">
                  <a:solidFill>
                    <a:srgbClr val="FFC000"/>
                  </a:solidFill>
                </a:rPr>
                <a:t>Billy Ocasio</a:t>
              </a:r>
            </a:p>
          </p:txBody>
        </p:sp>
        <p:cxnSp>
          <p:nvCxnSpPr>
            <p:cNvPr id="74" name="Straight Connector 73">
              <a:extLst>
                <a:ext uri="{FF2B5EF4-FFF2-40B4-BE49-F238E27FC236}">
                  <a16:creationId xmlns:a16="http://schemas.microsoft.com/office/drawing/2014/main" id="{B5B0225C-76C4-4E59-A12D-32214A964EFB}"/>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1B2D48D-A58D-429B-A41C-8FF0FB3E567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3408" r="8257" b="14519"/>
          <a:stretch/>
        </p:blipFill>
        <p:spPr>
          <a:xfrm>
            <a:off x="8878721" y="2209108"/>
            <a:ext cx="756104" cy="825083"/>
          </a:xfrm>
          <a:prstGeom prst="flowChartConnector">
            <a:avLst/>
          </a:prstGeom>
        </p:spPr>
      </p:pic>
      <p:grpSp>
        <p:nvGrpSpPr>
          <p:cNvPr id="82" name="Group 81">
            <a:extLst>
              <a:ext uri="{FF2B5EF4-FFF2-40B4-BE49-F238E27FC236}">
                <a16:creationId xmlns:a16="http://schemas.microsoft.com/office/drawing/2014/main" id="{ED245128-969A-45C3-BC1B-113D8DB6B621}"/>
              </a:ext>
            </a:extLst>
          </p:cNvPr>
          <p:cNvGrpSpPr/>
          <p:nvPr/>
        </p:nvGrpSpPr>
        <p:grpSpPr>
          <a:xfrm>
            <a:off x="8698969" y="3138954"/>
            <a:ext cx="2616162" cy="872360"/>
            <a:chOff x="6009364" y="1934220"/>
            <a:chExt cx="2765716" cy="872360"/>
          </a:xfrm>
          <a:solidFill>
            <a:schemeClr val="tx1">
              <a:lumMod val="85000"/>
              <a:lumOff val="15000"/>
            </a:schemeClr>
          </a:solidFill>
        </p:grpSpPr>
        <p:grpSp>
          <p:nvGrpSpPr>
            <p:cNvPr id="83" name="Group 82">
              <a:extLst>
                <a:ext uri="{FF2B5EF4-FFF2-40B4-BE49-F238E27FC236}">
                  <a16:creationId xmlns:a16="http://schemas.microsoft.com/office/drawing/2014/main" id="{8AF5E8A1-27EA-45E4-854D-499CCC55A9EC}"/>
                </a:ext>
              </a:extLst>
            </p:cNvPr>
            <p:cNvGrpSpPr/>
            <p:nvPr/>
          </p:nvGrpSpPr>
          <p:grpSpPr>
            <a:xfrm>
              <a:off x="6009364" y="1934220"/>
              <a:ext cx="2700999" cy="872360"/>
              <a:chOff x="6824102" y="2204408"/>
              <a:chExt cx="4478899" cy="1309636"/>
            </a:xfrm>
            <a:grpFill/>
          </p:grpSpPr>
          <p:sp>
            <p:nvSpPr>
              <p:cNvPr id="87" name="Oval 86">
                <a:extLst>
                  <a:ext uri="{FF2B5EF4-FFF2-40B4-BE49-F238E27FC236}">
                    <a16:creationId xmlns:a16="http://schemas.microsoft.com/office/drawing/2014/main" id="{1E353DB7-222F-474C-8F17-03A2D8A822D8}"/>
                  </a:ext>
                </a:extLst>
              </p:cNvPr>
              <p:cNvSpPr/>
              <p:nvPr/>
            </p:nvSpPr>
            <p:spPr>
              <a:xfrm rot="16200000">
                <a:off x="6928631" y="2099879"/>
                <a:ext cx="1309627" cy="1518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88" name="Group 87">
                <a:extLst>
                  <a:ext uri="{FF2B5EF4-FFF2-40B4-BE49-F238E27FC236}">
                    <a16:creationId xmlns:a16="http://schemas.microsoft.com/office/drawing/2014/main" id="{0CEBE005-D8D1-4802-8975-AB2A81335ADB}"/>
                  </a:ext>
                </a:extLst>
              </p:cNvPr>
              <p:cNvGrpSpPr/>
              <p:nvPr/>
            </p:nvGrpSpPr>
            <p:grpSpPr>
              <a:xfrm rot="16200000">
                <a:off x="8388190" y="1088249"/>
                <a:ext cx="1309635" cy="3541955"/>
                <a:chOff x="1816100" y="1181100"/>
                <a:chExt cx="1854200" cy="4165596"/>
              </a:xfrm>
              <a:grpFill/>
            </p:grpSpPr>
            <p:sp>
              <p:nvSpPr>
                <p:cNvPr id="90" name="Rectangle: Top Corners Rounded 89">
                  <a:extLst>
                    <a:ext uri="{FF2B5EF4-FFF2-40B4-BE49-F238E27FC236}">
                      <a16:creationId xmlns:a16="http://schemas.microsoft.com/office/drawing/2014/main" id="{026A1DAA-E641-4528-A94B-A9C945849B0E}"/>
                    </a:ext>
                  </a:extLst>
                </p:cNvPr>
                <p:cNvSpPr/>
                <p:nvPr/>
              </p:nvSpPr>
              <p:spPr>
                <a:xfrm>
                  <a:off x="1816100" y="1181100"/>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91" name="Rectangle: Top Corners Rounded 90">
                  <a:extLst>
                    <a:ext uri="{FF2B5EF4-FFF2-40B4-BE49-F238E27FC236}">
                      <a16:creationId xmlns:a16="http://schemas.microsoft.com/office/drawing/2014/main" id="{494EBF87-CCE5-4E89-820B-B4913D1DED8C}"/>
                    </a:ext>
                  </a:extLst>
                </p:cNvPr>
                <p:cNvSpPr/>
                <p:nvPr/>
              </p:nvSpPr>
              <p:spPr>
                <a:xfrm rot="10800000">
                  <a:off x="1816100" y="3263898"/>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89" name="Oval 88">
                <a:extLst>
                  <a:ext uri="{FF2B5EF4-FFF2-40B4-BE49-F238E27FC236}">
                    <a16:creationId xmlns:a16="http://schemas.microsoft.com/office/drawing/2014/main" id="{A50450A4-1A9B-41EB-B3B0-78C32CAF6CFF}"/>
                  </a:ext>
                </a:extLst>
              </p:cNvPr>
              <p:cNvSpPr/>
              <p:nvPr/>
            </p:nvSpPr>
            <p:spPr>
              <a:xfrm rot="16200000">
                <a:off x="9888840" y="2099884"/>
                <a:ext cx="1309635" cy="1518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84" name="TextBox 83">
              <a:extLst>
                <a:ext uri="{FF2B5EF4-FFF2-40B4-BE49-F238E27FC236}">
                  <a16:creationId xmlns:a16="http://schemas.microsoft.com/office/drawing/2014/main" id="{E8835EEF-1B0A-49ED-B397-C4FD386C7022}"/>
                </a:ext>
              </a:extLst>
            </p:cNvPr>
            <p:cNvSpPr txBox="1"/>
            <p:nvPr/>
          </p:nvSpPr>
          <p:spPr>
            <a:xfrm>
              <a:off x="7002849" y="2284501"/>
              <a:ext cx="1772231" cy="400110"/>
            </a:xfrm>
            <a:prstGeom prst="rect">
              <a:avLst/>
            </a:prstGeom>
            <a:noFill/>
          </p:spPr>
          <p:txBody>
            <a:bodyPr wrap="square">
              <a:spAutoFit/>
            </a:bodyPr>
            <a:lstStyle/>
            <a:p>
              <a:r>
                <a:rPr lang="en-US" sz="1000" dirty="0">
                  <a:solidFill>
                    <a:schemeClr val="bg1"/>
                  </a:solidFill>
                </a:rPr>
                <a:t>Partner Lupa Holding Companies </a:t>
              </a:r>
              <a:endParaRPr lang="en-US" sz="1200" i="1" dirty="0">
                <a:solidFill>
                  <a:srgbClr val="F57A0B"/>
                </a:solidFill>
              </a:endParaRPr>
            </a:p>
          </p:txBody>
        </p:sp>
        <p:cxnSp>
          <p:nvCxnSpPr>
            <p:cNvPr id="85" name="Straight Connector 84">
              <a:extLst>
                <a:ext uri="{FF2B5EF4-FFF2-40B4-BE49-F238E27FC236}">
                  <a16:creationId xmlns:a16="http://schemas.microsoft.com/office/drawing/2014/main" id="{270AF00A-B175-47F5-B02A-0922447BF042}"/>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67B995D-9CFB-440D-A9AC-8CB338731AC4}"/>
                </a:ext>
              </a:extLst>
            </p:cNvPr>
            <p:cNvSpPr txBox="1"/>
            <p:nvPr/>
          </p:nvSpPr>
          <p:spPr>
            <a:xfrm>
              <a:off x="7021395" y="2014750"/>
              <a:ext cx="1581133" cy="276999"/>
            </a:xfrm>
            <a:prstGeom prst="rect">
              <a:avLst/>
            </a:prstGeom>
            <a:noFill/>
          </p:spPr>
          <p:txBody>
            <a:bodyPr wrap="square">
              <a:spAutoFit/>
            </a:bodyPr>
            <a:lstStyle/>
            <a:p>
              <a:r>
                <a:rPr lang="en-US" sz="1200" b="1" i="1" dirty="0">
                  <a:solidFill>
                    <a:srgbClr val="FFC000"/>
                  </a:solidFill>
                </a:rPr>
                <a:t>Ben FitzGerald</a:t>
              </a:r>
            </a:p>
          </p:txBody>
        </p:sp>
      </p:grpSp>
      <p:sp>
        <p:nvSpPr>
          <p:cNvPr id="92" name="Rectangle 91">
            <a:extLst>
              <a:ext uri="{FF2B5EF4-FFF2-40B4-BE49-F238E27FC236}">
                <a16:creationId xmlns:a16="http://schemas.microsoft.com/office/drawing/2014/main" id="{E1A4FCF1-C624-4E9A-B479-CF99E450B23C}"/>
              </a:ext>
            </a:extLst>
          </p:cNvPr>
          <p:cNvSpPr>
            <a:spLocks/>
          </p:cNvSpPr>
          <p:nvPr/>
        </p:nvSpPr>
        <p:spPr>
          <a:xfrm>
            <a:off x="5919959" y="1490476"/>
            <a:ext cx="5448717" cy="311239"/>
          </a:xfrm>
          <a:prstGeom prst="rect">
            <a:avLst/>
          </a:prstGeom>
          <a:solidFill>
            <a:schemeClr val="tx1"/>
          </a:solidFill>
        </p:spPr>
        <p:txBody>
          <a:bodyPr wrap="square">
            <a:spAutoFit/>
          </a:bodyPr>
          <a:lstStyle/>
          <a:p>
            <a:pPr algn="ctr">
              <a:lnSpc>
                <a:spcPct val="107000"/>
              </a:lnSpc>
              <a:spcAft>
                <a:spcPts val="800"/>
              </a:spcAft>
            </a:pPr>
            <a:r>
              <a:rPr lang="en-US" sz="1400" b="1" i="1" dirty="0">
                <a:solidFill>
                  <a:schemeClr val="bg1"/>
                </a:solidFill>
                <a:latin typeface="Helvetica" panose="020B0604020202020204" pitchFamily="34" charset="0"/>
                <a:cs typeface="Times New Roman" panose="02020603050405020304" pitchFamily="18" charset="0"/>
              </a:rPr>
              <a:t>Advocates for Diversity in Fine Arts </a:t>
            </a:r>
          </a:p>
        </p:txBody>
      </p:sp>
      <p:sp>
        <p:nvSpPr>
          <p:cNvPr id="26" name="Rectangle 25">
            <a:extLst>
              <a:ext uri="{FF2B5EF4-FFF2-40B4-BE49-F238E27FC236}">
                <a16:creationId xmlns:a16="http://schemas.microsoft.com/office/drawing/2014/main" id="{F4200542-F9A3-4015-B143-2C4EC0CDADB8}"/>
              </a:ext>
            </a:extLst>
          </p:cNvPr>
          <p:cNvSpPr/>
          <p:nvPr/>
        </p:nvSpPr>
        <p:spPr>
          <a:xfrm>
            <a:off x="7473182" y="1832905"/>
            <a:ext cx="2683182" cy="25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00" dirty="0">
                <a:solidFill>
                  <a:schemeClr val="tx1"/>
                </a:solidFill>
              </a:rPr>
              <a:t>- Grant Selection Committee Advisors - </a:t>
            </a:r>
          </a:p>
        </p:txBody>
      </p:sp>
      <p:pic>
        <p:nvPicPr>
          <p:cNvPr id="1025025" name="Picture 1025024">
            <a:extLst>
              <a:ext uri="{FF2B5EF4-FFF2-40B4-BE49-F238E27FC236}">
                <a16:creationId xmlns:a16="http://schemas.microsoft.com/office/drawing/2014/main" id="{AE0F60FE-6007-4B4A-BE0B-93ECF96197BA}"/>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8809808" y="3175272"/>
            <a:ext cx="837696" cy="837696"/>
          </a:xfrm>
          <a:prstGeom prst="flowChartConnector">
            <a:avLst/>
          </a:prstGeom>
        </p:spPr>
      </p:pic>
      <p:grpSp>
        <p:nvGrpSpPr>
          <p:cNvPr id="59" name="Group 58">
            <a:extLst>
              <a:ext uri="{FF2B5EF4-FFF2-40B4-BE49-F238E27FC236}">
                <a16:creationId xmlns:a16="http://schemas.microsoft.com/office/drawing/2014/main" id="{2B916128-9376-45D5-841B-22D6AD847331}"/>
              </a:ext>
            </a:extLst>
          </p:cNvPr>
          <p:cNvGrpSpPr/>
          <p:nvPr/>
        </p:nvGrpSpPr>
        <p:grpSpPr>
          <a:xfrm>
            <a:off x="6075665" y="4102889"/>
            <a:ext cx="2616162" cy="935056"/>
            <a:chOff x="6009364" y="1934220"/>
            <a:chExt cx="2765716" cy="935056"/>
          </a:xfrm>
          <a:solidFill>
            <a:schemeClr val="tx1">
              <a:lumMod val="85000"/>
              <a:lumOff val="15000"/>
            </a:schemeClr>
          </a:solidFill>
        </p:grpSpPr>
        <p:grpSp>
          <p:nvGrpSpPr>
            <p:cNvPr id="64" name="Group 63">
              <a:extLst>
                <a:ext uri="{FF2B5EF4-FFF2-40B4-BE49-F238E27FC236}">
                  <a16:creationId xmlns:a16="http://schemas.microsoft.com/office/drawing/2014/main" id="{0F9CA68B-6011-45FF-B034-DC3F0A261A59}"/>
                </a:ext>
              </a:extLst>
            </p:cNvPr>
            <p:cNvGrpSpPr/>
            <p:nvPr/>
          </p:nvGrpSpPr>
          <p:grpSpPr>
            <a:xfrm>
              <a:off x="6009364" y="1934220"/>
              <a:ext cx="2700999" cy="872360"/>
              <a:chOff x="6824102" y="2204408"/>
              <a:chExt cx="4478899" cy="1309636"/>
            </a:xfrm>
            <a:grpFill/>
          </p:grpSpPr>
          <p:sp>
            <p:nvSpPr>
              <p:cNvPr id="94" name="Oval 93">
                <a:extLst>
                  <a:ext uri="{FF2B5EF4-FFF2-40B4-BE49-F238E27FC236}">
                    <a16:creationId xmlns:a16="http://schemas.microsoft.com/office/drawing/2014/main" id="{284BF6F2-FEAB-49CC-8D83-194DCA29A7F5}"/>
                  </a:ext>
                </a:extLst>
              </p:cNvPr>
              <p:cNvSpPr/>
              <p:nvPr/>
            </p:nvSpPr>
            <p:spPr>
              <a:xfrm rot="16200000">
                <a:off x="6928631" y="2099879"/>
                <a:ext cx="1309627" cy="1518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95" name="Group 94">
                <a:extLst>
                  <a:ext uri="{FF2B5EF4-FFF2-40B4-BE49-F238E27FC236}">
                    <a16:creationId xmlns:a16="http://schemas.microsoft.com/office/drawing/2014/main" id="{A57B0C16-0C6A-4B8D-B1E0-C772984C4D8C}"/>
                  </a:ext>
                </a:extLst>
              </p:cNvPr>
              <p:cNvGrpSpPr/>
              <p:nvPr/>
            </p:nvGrpSpPr>
            <p:grpSpPr>
              <a:xfrm rot="16200000">
                <a:off x="8388190" y="1088249"/>
                <a:ext cx="1309635" cy="3541955"/>
                <a:chOff x="1816100" y="1181100"/>
                <a:chExt cx="1854200" cy="4165596"/>
              </a:xfrm>
              <a:grpFill/>
            </p:grpSpPr>
            <p:sp>
              <p:nvSpPr>
                <p:cNvPr id="97" name="Rectangle: Top Corners Rounded 96">
                  <a:extLst>
                    <a:ext uri="{FF2B5EF4-FFF2-40B4-BE49-F238E27FC236}">
                      <a16:creationId xmlns:a16="http://schemas.microsoft.com/office/drawing/2014/main" id="{3BA4A94A-5E67-42F4-95EA-6C922D29B8D2}"/>
                    </a:ext>
                  </a:extLst>
                </p:cNvPr>
                <p:cNvSpPr/>
                <p:nvPr/>
              </p:nvSpPr>
              <p:spPr>
                <a:xfrm>
                  <a:off x="1816100" y="1181100"/>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98" name="Rectangle: Top Corners Rounded 97">
                  <a:extLst>
                    <a:ext uri="{FF2B5EF4-FFF2-40B4-BE49-F238E27FC236}">
                      <a16:creationId xmlns:a16="http://schemas.microsoft.com/office/drawing/2014/main" id="{03569B83-4C1B-4A85-BFFF-3EBA9BA940FF}"/>
                    </a:ext>
                  </a:extLst>
                </p:cNvPr>
                <p:cNvSpPr/>
                <p:nvPr/>
              </p:nvSpPr>
              <p:spPr>
                <a:xfrm rot="10800000">
                  <a:off x="1816100" y="3263898"/>
                  <a:ext cx="1854200" cy="208279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96" name="Oval 95">
                <a:extLst>
                  <a:ext uri="{FF2B5EF4-FFF2-40B4-BE49-F238E27FC236}">
                    <a16:creationId xmlns:a16="http://schemas.microsoft.com/office/drawing/2014/main" id="{C4635BF7-93F7-4140-BDD9-B448BF17844F}"/>
                  </a:ext>
                </a:extLst>
              </p:cNvPr>
              <p:cNvSpPr/>
              <p:nvPr/>
            </p:nvSpPr>
            <p:spPr>
              <a:xfrm rot="16200000">
                <a:off x="9888840" y="2099884"/>
                <a:ext cx="1309635" cy="15186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68" name="TextBox 67">
              <a:extLst>
                <a:ext uri="{FF2B5EF4-FFF2-40B4-BE49-F238E27FC236}">
                  <a16:creationId xmlns:a16="http://schemas.microsoft.com/office/drawing/2014/main" id="{4FE96390-B242-4F95-992F-B4BD9C1D3FCF}"/>
                </a:ext>
              </a:extLst>
            </p:cNvPr>
            <p:cNvSpPr txBox="1"/>
            <p:nvPr/>
          </p:nvSpPr>
          <p:spPr>
            <a:xfrm>
              <a:off x="7002849" y="2284501"/>
              <a:ext cx="1772231" cy="584775"/>
            </a:xfrm>
            <a:prstGeom prst="rect">
              <a:avLst/>
            </a:prstGeom>
            <a:noFill/>
          </p:spPr>
          <p:txBody>
            <a:bodyPr wrap="square">
              <a:spAutoFit/>
            </a:bodyPr>
            <a:lstStyle/>
            <a:p>
              <a:r>
                <a:rPr lang="en-US" sz="1000" dirty="0">
                  <a:solidFill>
                    <a:schemeClr val="bg1"/>
                  </a:solidFill>
                </a:rPr>
                <a:t>Director of American Friends of the Louvre</a:t>
              </a:r>
            </a:p>
            <a:p>
              <a:endParaRPr lang="en-US" sz="1200" i="1" dirty="0">
                <a:solidFill>
                  <a:srgbClr val="F57A0B"/>
                </a:solidFill>
              </a:endParaRPr>
            </a:p>
          </p:txBody>
        </p:sp>
        <p:cxnSp>
          <p:nvCxnSpPr>
            <p:cNvPr id="73" name="Straight Connector 72">
              <a:extLst>
                <a:ext uri="{FF2B5EF4-FFF2-40B4-BE49-F238E27FC236}">
                  <a16:creationId xmlns:a16="http://schemas.microsoft.com/office/drawing/2014/main" id="{E8929BD6-BE09-4D6F-9EFF-E1A89C5E9FA1}"/>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73A6A7A-1F41-4132-B1D0-9194AC7EBAB8}"/>
                </a:ext>
              </a:extLst>
            </p:cNvPr>
            <p:cNvSpPr txBox="1"/>
            <p:nvPr/>
          </p:nvSpPr>
          <p:spPr>
            <a:xfrm>
              <a:off x="6911770" y="2014750"/>
              <a:ext cx="1786580" cy="269304"/>
            </a:xfrm>
            <a:prstGeom prst="rect">
              <a:avLst/>
            </a:prstGeom>
            <a:noFill/>
          </p:spPr>
          <p:txBody>
            <a:bodyPr wrap="square">
              <a:spAutoFit/>
            </a:bodyPr>
            <a:lstStyle/>
            <a:p>
              <a:r>
                <a:rPr lang="en-US" sz="1150" b="1" i="1" dirty="0">
                  <a:solidFill>
                    <a:srgbClr val="FFC000"/>
                  </a:solidFill>
                </a:rPr>
                <a:t>Thomas E. Moore III</a:t>
              </a:r>
            </a:p>
          </p:txBody>
        </p:sp>
      </p:grpSp>
      <p:pic>
        <p:nvPicPr>
          <p:cNvPr id="5" name="Picture 4">
            <a:extLst>
              <a:ext uri="{FF2B5EF4-FFF2-40B4-BE49-F238E27FC236}">
                <a16:creationId xmlns:a16="http://schemas.microsoft.com/office/drawing/2014/main" id="{20648C27-DFA3-4863-BB74-77D45B924C41}"/>
              </a:ext>
            </a:extLst>
          </p:cNvPr>
          <p:cNvPicPr>
            <a:picLocks noChangeAspect="1"/>
          </p:cNvPicPr>
          <p:nvPr/>
        </p:nvPicPr>
        <p:blipFill rotWithShape="1">
          <a:blip r:embed="rId11">
            <a:extLst>
              <a:ext uri="{28A0092B-C50C-407E-A947-70E740481C1C}">
                <a14:useLocalDpi xmlns:a14="http://schemas.microsoft.com/office/drawing/2010/main" val="0"/>
              </a:ext>
            </a:extLst>
          </a:blip>
          <a:srcRect l="17749" t="32302" r="18664" b="12446"/>
          <a:stretch/>
        </p:blipFill>
        <p:spPr>
          <a:xfrm>
            <a:off x="6217455" y="4150120"/>
            <a:ext cx="749534" cy="813280"/>
          </a:xfrm>
          <a:prstGeom prst="flowChartConnector">
            <a:avLst/>
          </a:prstGeom>
        </p:spPr>
      </p:pic>
      <p:grpSp>
        <p:nvGrpSpPr>
          <p:cNvPr id="99" name="Group 98">
            <a:extLst>
              <a:ext uri="{FF2B5EF4-FFF2-40B4-BE49-F238E27FC236}">
                <a16:creationId xmlns:a16="http://schemas.microsoft.com/office/drawing/2014/main" id="{3147EDA4-9D51-4AC7-9F6C-12A467B04719}"/>
              </a:ext>
            </a:extLst>
          </p:cNvPr>
          <p:cNvGrpSpPr/>
          <p:nvPr/>
        </p:nvGrpSpPr>
        <p:grpSpPr>
          <a:xfrm>
            <a:off x="8722913" y="4074665"/>
            <a:ext cx="2616162" cy="1088945"/>
            <a:chOff x="6009364" y="1934220"/>
            <a:chExt cx="2765716" cy="1088945"/>
          </a:xfrm>
          <a:solidFill>
            <a:schemeClr val="tx1">
              <a:lumMod val="75000"/>
              <a:lumOff val="25000"/>
            </a:schemeClr>
          </a:solidFill>
        </p:grpSpPr>
        <p:grpSp>
          <p:nvGrpSpPr>
            <p:cNvPr id="100" name="Group 99">
              <a:extLst>
                <a:ext uri="{FF2B5EF4-FFF2-40B4-BE49-F238E27FC236}">
                  <a16:creationId xmlns:a16="http://schemas.microsoft.com/office/drawing/2014/main" id="{1E4710F6-B6C0-4559-8CE0-4121F28D030F}"/>
                </a:ext>
              </a:extLst>
            </p:cNvPr>
            <p:cNvGrpSpPr/>
            <p:nvPr/>
          </p:nvGrpSpPr>
          <p:grpSpPr>
            <a:xfrm>
              <a:off x="6009364" y="1934220"/>
              <a:ext cx="2700999" cy="872360"/>
              <a:chOff x="6824102" y="2204408"/>
              <a:chExt cx="4478899" cy="1309636"/>
            </a:xfrm>
            <a:grpFill/>
          </p:grpSpPr>
          <p:sp>
            <p:nvSpPr>
              <p:cNvPr id="104" name="Oval 103">
                <a:extLst>
                  <a:ext uri="{FF2B5EF4-FFF2-40B4-BE49-F238E27FC236}">
                    <a16:creationId xmlns:a16="http://schemas.microsoft.com/office/drawing/2014/main" id="{042C395A-FDC9-4BD2-B082-B513AAA3C915}"/>
                  </a:ext>
                </a:extLst>
              </p:cNvPr>
              <p:cNvSpPr/>
              <p:nvPr/>
            </p:nvSpPr>
            <p:spPr>
              <a:xfrm rot="16200000">
                <a:off x="6928631" y="2099879"/>
                <a:ext cx="1309627" cy="151868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nvGrpSpPr>
              <p:cNvPr id="105" name="Group 104">
                <a:extLst>
                  <a:ext uri="{FF2B5EF4-FFF2-40B4-BE49-F238E27FC236}">
                    <a16:creationId xmlns:a16="http://schemas.microsoft.com/office/drawing/2014/main" id="{D2C43366-4FEB-45B1-910D-0204B57903AD}"/>
                  </a:ext>
                </a:extLst>
              </p:cNvPr>
              <p:cNvGrpSpPr/>
              <p:nvPr/>
            </p:nvGrpSpPr>
            <p:grpSpPr>
              <a:xfrm rot="16200000">
                <a:off x="8388190" y="1088249"/>
                <a:ext cx="1309635" cy="3541955"/>
                <a:chOff x="1816100" y="1181100"/>
                <a:chExt cx="1854200" cy="4165596"/>
              </a:xfrm>
              <a:grpFill/>
            </p:grpSpPr>
            <p:sp>
              <p:nvSpPr>
                <p:cNvPr id="107" name="Rectangle: Top Corners Rounded 106">
                  <a:extLst>
                    <a:ext uri="{FF2B5EF4-FFF2-40B4-BE49-F238E27FC236}">
                      <a16:creationId xmlns:a16="http://schemas.microsoft.com/office/drawing/2014/main" id="{7DEF9750-6D1E-457C-9428-9C4B46372C1E}"/>
                    </a:ext>
                  </a:extLst>
                </p:cNvPr>
                <p:cNvSpPr/>
                <p:nvPr/>
              </p:nvSpPr>
              <p:spPr>
                <a:xfrm>
                  <a:off x="1816100" y="1181100"/>
                  <a:ext cx="1854200" cy="2082798"/>
                </a:xfrm>
                <a:prstGeom prst="round2Same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108" name="Rectangle: Top Corners Rounded 107">
                  <a:extLst>
                    <a:ext uri="{FF2B5EF4-FFF2-40B4-BE49-F238E27FC236}">
                      <a16:creationId xmlns:a16="http://schemas.microsoft.com/office/drawing/2014/main" id="{47C124EE-3A01-4C39-B30F-59B45557399D}"/>
                    </a:ext>
                  </a:extLst>
                </p:cNvPr>
                <p:cNvSpPr/>
                <p:nvPr/>
              </p:nvSpPr>
              <p:spPr>
                <a:xfrm rot="10800000">
                  <a:off x="1816100" y="3263898"/>
                  <a:ext cx="1854200" cy="2082798"/>
                </a:xfrm>
                <a:prstGeom prst="round2Same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106" name="Oval 105">
                <a:extLst>
                  <a:ext uri="{FF2B5EF4-FFF2-40B4-BE49-F238E27FC236}">
                    <a16:creationId xmlns:a16="http://schemas.microsoft.com/office/drawing/2014/main" id="{78413645-45F5-447A-813A-C15D2900A14A}"/>
                  </a:ext>
                </a:extLst>
              </p:cNvPr>
              <p:cNvSpPr/>
              <p:nvPr/>
            </p:nvSpPr>
            <p:spPr>
              <a:xfrm rot="16200000">
                <a:off x="9888840" y="2099884"/>
                <a:ext cx="1309635" cy="151868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grpSp>
        <p:sp>
          <p:nvSpPr>
            <p:cNvPr id="101" name="TextBox 100">
              <a:extLst>
                <a:ext uri="{FF2B5EF4-FFF2-40B4-BE49-F238E27FC236}">
                  <a16:creationId xmlns:a16="http://schemas.microsoft.com/office/drawing/2014/main" id="{D1C88E23-BC03-4ED2-8717-05B49C1579DE}"/>
                </a:ext>
              </a:extLst>
            </p:cNvPr>
            <p:cNvSpPr txBox="1"/>
            <p:nvPr/>
          </p:nvSpPr>
          <p:spPr>
            <a:xfrm>
              <a:off x="7002849" y="2284501"/>
              <a:ext cx="1772231" cy="738664"/>
            </a:xfrm>
            <a:prstGeom prst="rect">
              <a:avLst/>
            </a:prstGeom>
            <a:noFill/>
          </p:spPr>
          <p:txBody>
            <a:bodyPr wrap="square">
              <a:spAutoFit/>
            </a:bodyPr>
            <a:lstStyle/>
            <a:p>
              <a:r>
                <a:rPr lang="en-US" sz="1000" dirty="0">
                  <a:solidFill>
                    <a:schemeClr val="bg1"/>
                  </a:solidFill>
                </a:rPr>
                <a:t>Executive Director of South Side Community </a:t>
              </a:r>
            </a:p>
            <a:p>
              <a:r>
                <a:rPr lang="en-US" sz="1000" dirty="0">
                  <a:solidFill>
                    <a:schemeClr val="bg1"/>
                  </a:solidFill>
                </a:rPr>
                <a:t>Art Center </a:t>
              </a:r>
            </a:p>
            <a:p>
              <a:endParaRPr lang="en-US" sz="1200" i="1" dirty="0">
                <a:solidFill>
                  <a:srgbClr val="F57A0B"/>
                </a:solidFill>
              </a:endParaRPr>
            </a:p>
          </p:txBody>
        </p:sp>
        <p:cxnSp>
          <p:nvCxnSpPr>
            <p:cNvPr id="102" name="Straight Connector 101">
              <a:extLst>
                <a:ext uri="{FF2B5EF4-FFF2-40B4-BE49-F238E27FC236}">
                  <a16:creationId xmlns:a16="http://schemas.microsoft.com/office/drawing/2014/main" id="{896D6B5A-507E-4343-8570-E4F9C3BB79A4}"/>
                </a:ext>
              </a:extLst>
            </p:cNvPr>
            <p:cNvCxnSpPr/>
            <p:nvPr/>
          </p:nvCxnSpPr>
          <p:spPr>
            <a:xfrm>
              <a:off x="7095711" y="2278535"/>
              <a:ext cx="1319752" cy="0"/>
            </a:xfrm>
            <a:prstGeom prst="line">
              <a:avLst/>
            </a:prstGeom>
            <a:grpFill/>
            <a:ln w="31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2E30B7A8-664A-492B-866F-5B54FFE9FEF5}"/>
                </a:ext>
              </a:extLst>
            </p:cNvPr>
            <p:cNvSpPr txBox="1"/>
            <p:nvPr/>
          </p:nvSpPr>
          <p:spPr>
            <a:xfrm>
              <a:off x="6911770" y="2014750"/>
              <a:ext cx="1786580" cy="269304"/>
            </a:xfrm>
            <a:prstGeom prst="rect">
              <a:avLst/>
            </a:prstGeom>
            <a:noFill/>
          </p:spPr>
          <p:txBody>
            <a:bodyPr wrap="square">
              <a:spAutoFit/>
            </a:bodyPr>
            <a:lstStyle/>
            <a:p>
              <a:r>
                <a:rPr lang="en-US" sz="1150" b="1" i="1" dirty="0">
                  <a:solidFill>
                    <a:srgbClr val="F57A0B"/>
                  </a:solidFill>
                </a:rPr>
                <a:t>  </a:t>
              </a:r>
              <a:r>
                <a:rPr lang="en-US" sz="1000" b="1" i="1" dirty="0">
                  <a:solidFill>
                    <a:srgbClr val="FFC000"/>
                  </a:solidFill>
                </a:rPr>
                <a:t>Monique Brinkman-Hill </a:t>
              </a:r>
            </a:p>
          </p:txBody>
        </p:sp>
      </p:grpSp>
      <p:pic>
        <p:nvPicPr>
          <p:cNvPr id="9" name="Picture 8">
            <a:extLst>
              <a:ext uri="{FF2B5EF4-FFF2-40B4-BE49-F238E27FC236}">
                <a16:creationId xmlns:a16="http://schemas.microsoft.com/office/drawing/2014/main" id="{3B151D38-AA45-4069-AE14-924044E5F9A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15210" r="10912" b="33150"/>
          <a:stretch/>
        </p:blipFill>
        <p:spPr>
          <a:xfrm>
            <a:off x="8836114" y="4130598"/>
            <a:ext cx="858155" cy="776518"/>
          </a:xfrm>
          <a:prstGeom prst="flowChartConnector">
            <a:avLst/>
          </a:prstGeom>
        </p:spPr>
      </p:pic>
      <p:cxnSp>
        <p:nvCxnSpPr>
          <p:cNvPr id="109" name="Straight Connector 108">
            <a:extLst>
              <a:ext uri="{FF2B5EF4-FFF2-40B4-BE49-F238E27FC236}">
                <a16:creationId xmlns:a16="http://schemas.microsoft.com/office/drawing/2014/main" id="{0F559979-FD95-4390-97F4-4EC3C024410C}"/>
              </a:ext>
            </a:extLst>
          </p:cNvPr>
          <p:cNvCxnSpPr/>
          <p:nvPr/>
        </p:nvCxnSpPr>
        <p:spPr>
          <a:xfrm>
            <a:off x="7088029" y="3509944"/>
            <a:ext cx="1248387" cy="0"/>
          </a:xfrm>
          <a:prstGeom prst="line">
            <a:avLst/>
          </a:prstGeom>
          <a:solidFill>
            <a:schemeClr val="tx1">
              <a:lumMod val="85000"/>
              <a:lumOff val="15000"/>
            </a:schemeClr>
          </a:solidFill>
          <a:ln w="3175"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65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F0B85-18BB-4ECE-BCBA-206BE7E91C7A}"/>
              </a:ext>
            </a:extLst>
          </p:cNvPr>
          <p:cNvSpPr/>
          <p:nvPr/>
        </p:nvSpPr>
        <p:spPr>
          <a:xfrm>
            <a:off x="17490" y="0"/>
            <a:ext cx="12189750" cy="6857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p>
        </p:txBody>
      </p:sp>
      <p:sp>
        <p:nvSpPr>
          <p:cNvPr id="27" name="Rectangle 26">
            <a:extLst>
              <a:ext uri="{FF2B5EF4-FFF2-40B4-BE49-F238E27FC236}">
                <a16:creationId xmlns:a16="http://schemas.microsoft.com/office/drawing/2014/main" id="{6E35859C-6C91-4423-B253-8D7E3675F670}"/>
              </a:ext>
            </a:extLst>
          </p:cNvPr>
          <p:cNvSpPr/>
          <p:nvPr/>
        </p:nvSpPr>
        <p:spPr>
          <a:xfrm>
            <a:off x="654069" y="319530"/>
            <a:ext cx="9391631" cy="784830"/>
          </a:xfrm>
          <a:prstGeom prst="rect">
            <a:avLst/>
          </a:prstGeom>
        </p:spPr>
        <p:txBody>
          <a:bodyPr wrap="square">
            <a:spAutoFit/>
          </a:bodyPr>
          <a:lstStyle/>
          <a:p>
            <a:r>
              <a:rPr lang="en-US" sz="4500" b="1" dirty="0">
                <a:solidFill>
                  <a:schemeClr val="bg1"/>
                </a:solidFill>
              </a:rPr>
              <a:t>THE ACCELERATOR PROGRAM </a:t>
            </a:r>
            <a:endParaRPr lang="en-US" sz="4500" b="1" dirty="0">
              <a:solidFill>
                <a:srgbClr val="00338D"/>
              </a:solidFill>
            </a:endParaRPr>
          </a:p>
        </p:txBody>
      </p:sp>
      <p:sp>
        <p:nvSpPr>
          <p:cNvPr id="28" name="Rectangle 27">
            <a:extLst>
              <a:ext uri="{FF2B5EF4-FFF2-40B4-BE49-F238E27FC236}">
                <a16:creationId xmlns:a16="http://schemas.microsoft.com/office/drawing/2014/main" id="{D932F890-0EDA-415D-A2A9-2E0DB4DC486C}"/>
              </a:ext>
            </a:extLst>
          </p:cNvPr>
          <p:cNvSpPr/>
          <p:nvPr/>
        </p:nvSpPr>
        <p:spPr>
          <a:xfrm>
            <a:off x="6424949" y="1286730"/>
            <a:ext cx="3618211" cy="477054"/>
          </a:xfrm>
          <a:prstGeom prst="rect">
            <a:avLst/>
          </a:prstGeom>
        </p:spPr>
        <p:txBody>
          <a:bodyPr wrap="square">
            <a:spAutoFit/>
          </a:bodyPr>
          <a:lstStyle/>
          <a:p>
            <a:r>
              <a:rPr lang="en-US" sz="2500" b="1" dirty="0">
                <a:solidFill>
                  <a:schemeClr val="bg1"/>
                </a:solidFill>
              </a:rPr>
              <a:t>Application Period </a:t>
            </a:r>
            <a:endParaRPr lang="en-US" sz="2500" b="1" dirty="0">
              <a:solidFill>
                <a:srgbClr val="00338D"/>
              </a:solidFill>
            </a:endParaRPr>
          </a:p>
        </p:txBody>
      </p:sp>
      <p:cxnSp>
        <p:nvCxnSpPr>
          <p:cNvPr id="4" name="Straight Connector 3">
            <a:extLst>
              <a:ext uri="{FF2B5EF4-FFF2-40B4-BE49-F238E27FC236}">
                <a16:creationId xmlns:a16="http://schemas.microsoft.com/office/drawing/2014/main" id="{A664B5E2-B483-4FAF-A525-C7D230AD48C4}"/>
              </a:ext>
            </a:extLst>
          </p:cNvPr>
          <p:cNvCxnSpPr/>
          <p:nvPr/>
        </p:nvCxnSpPr>
        <p:spPr>
          <a:xfrm>
            <a:off x="6094875" y="1576290"/>
            <a:ext cx="0" cy="4885980"/>
          </a:xfrm>
          <a:prstGeom prst="line">
            <a:avLst/>
          </a:prstGeom>
          <a:ln w="3175" cmpd="sng">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30" name="Title 2">
            <a:extLst>
              <a:ext uri="{FF2B5EF4-FFF2-40B4-BE49-F238E27FC236}">
                <a16:creationId xmlns:a16="http://schemas.microsoft.com/office/drawing/2014/main" id="{FED9300B-A64D-47B1-BDB4-3558131FBC88}"/>
              </a:ext>
            </a:extLst>
          </p:cNvPr>
          <p:cNvSpPr txBox="1">
            <a:spLocks/>
          </p:cNvSpPr>
          <p:nvPr/>
        </p:nvSpPr>
        <p:spPr>
          <a:xfrm>
            <a:off x="6424949" y="1769833"/>
            <a:ext cx="5035530" cy="353943"/>
          </a:xfrm>
          <a:prstGeom prst="rect">
            <a:avLst/>
          </a:prstGeom>
        </p:spPr>
        <p:txBody>
          <a:bodyPr wrap="square">
            <a:spAutoFit/>
          </a:bodyPr>
          <a:lstStyle>
            <a:defPPr>
              <a:defRPr lang="en-US"/>
            </a:defPPr>
            <a:lvl1pPr>
              <a:defRPr sz="2500" b="1">
                <a:solidFill>
                  <a:schemeClr val="bg1"/>
                </a:solidFill>
              </a:defRPr>
            </a:lvl1pPr>
            <a:lvl2pPr eaLnBrk="1" hangingPunct="1">
              <a:defRPr lang="en-GB" sz="1065" b="1" kern="1200" noProof="0" dirty="0">
                <a:solidFill>
                  <a:schemeClr val="bg1"/>
                </a:solidFill>
                <a:latin typeface="+mj-lt"/>
                <a:ea typeface="+mj-ea"/>
                <a:cs typeface="+mj-cs"/>
              </a:defRPr>
            </a:lvl2pPr>
            <a:lvl3pPr eaLnBrk="1" hangingPunct="1">
              <a:defRPr lang="en-GB" sz="1065" b="1" kern="1200" noProof="0" dirty="0">
                <a:solidFill>
                  <a:schemeClr val="bg1"/>
                </a:solidFill>
                <a:latin typeface="+mj-lt"/>
                <a:ea typeface="+mj-ea"/>
                <a:cs typeface="+mj-cs"/>
              </a:defRPr>
            </a:lvl3pPr>
            <a:lvl4pPr eaLnBrk="1" hangingPunct="1">
              <a:defRPr lang="en-GB" sz="1065" b="1" kern="1200" noProof="0" dirty="0">
                <a:solidFill>
                  <a:schemeClr val="bg1"/>
                </a:solidFill>
                <a:latin typeface="+mj-lt"/>
                <a:ea typeface="+mj-ea"/>
                <a:cs typeface="+mj-cs"/>
              </a:defRPr>
            </a:lvl4pPr>
            <a:lvl5pPr eaLnBrk="1" hangingPunct="1">
              <a:defRPr lang="en-GB" sz="1065" b="1" kern="1200" noProof="0" dirty="0">
                <a:solidFill>
                  <a:schemeClr val="bg1"/>
                </a:solidFill>
                <a:latin typeface="+mj-lt"/>
                <a:ea typeface="+mj-ea"/>
                <a:cs typeface="+mj-cs"/>
              </a:defRPr>
            </a:lvl5pPr>
            <a:lvl6pPr eaLnBrk="1" hangingPunct="1">
              <a:defRPr lang="en-GB" sz="1065" b="1" kern="1200" noProof="0" dirty="0">
                <a:solidFill>
                  <a:schemeClr val="bg1"/>
                </a:solidFill>
                <a:latin typeface="+mj-lt"/>
                <a:ea typeface="+mj-ea"/>
                <a:cs typeface="+mj-cs"/>
              </a:defRPr>
            </a:lvl6pPr>
            <a:lvl7pPr eaLnBrk="1" hangingPunct="1">
              <a:defRPr lang="en-GB" sz="1065" b="1" kern="1200" noProof="0" dirty="0">
                <a:solidFill>
                  <a:schemeClr val="bg1"/>
                </a:solidFill>
                <a:latin typeface="+mj-lt"/>
                <a:ea typeface="+mj-ea"/>
                <a:cs typeface="+mj-cs"/>
              </a:defRPr>
            </a:lvl7pPr>
            <a:lvl8pPr eaLnBrk="1" hangingPunct="1">
              <a:defRPr lang="en-GB" sz="1065" b="1" kern="1200" noProof="0" dirty="0">
                <a:solidFill>
                  <a:schemeClr val="bg1"/>
                </a:solidFill>
                <a:latin typeface="+mj-lt"/>
                <a:ea typeface="+mj-ea"/>
                <a:cs typeface="+mj-cs"/>
              </a:defRPr>
            </a:lvl8pPr>
            <a:lvl9pPr eaLnBrk="1" hangingPunct="1">
              <a:defRPr lang="en-GB" sz="1065" b="1" kern="1200" noProof="0" dirty="0">
                <a:solidFill>
                  <a:schemeClr val="bg1"/>
                </a:solidFill>
                <a:latin typeface="+mj-lt"/>
                <a:ea typeface="+mj-ea"/>
                <a:cs typeface="+mj-cs"/>
              </a:defRPr>
            </a:lvl9pPr>
          </a:lstStyle>
          <a:p>
            <a:r>
              <a:rPr lang="en-US" sz="1700" b="0" dirty="0"/>
              <a:t>July 1st – September 30, 2024</a:t>
            </a:r>
          </a:p>
        </p:txBody>
      </p:sp>
      <p:sp>
        <p:nvSpPr>
          <p:cNvPr id="31" name="Rectangle 30">
            <a:extLst>
              <a:ext uri="{FF2B5EF4-FFF2-40B4-BE49-F238E27FC236}">
                <a16:creationId xmlns:a16="http://schemas.microsoft.com/office/drawing/2014/main" id="{BA438615-CBF1-4A4E-8C8B-2532342BD48D}"/>
              </a:ext>
            </a:extLst>
          </p:cNvPr>
          <p:cNvSpPr/>
          <p:nvPr/>
        </p:nvSpPr>
        <p:spPr>
          <a:xfrm>
            <a:off x="6424949" y="2201130"/>
            <a:ext cx="4349731" cy="477054"/>
          </a:xfrm>
          <a:prstGeom prst="rect">
            <a:avLst/>
          </a:prstGeom>
        </p:spPr>
        <p:txBody>
          <a:bodyPr wrap="square">
            <a:spAutoFit/>
          </a:bodyPr>
          <a:lstStyle/>
          <a:p>
            <a:r>
              <a:rPr lang="en-US" sz="2500" b="1" dirty="0">
                <a:solidFill>
                  <a:schemeClr val="bg1"/>
                </a:solidFill>
              </a:rPr>
              <a:t>Submission Requirements </a:t>
            </a:r>
            <a:endParaRPr lang="en-US" sz="2500" b="1" dirty="0">
              <a:solidFill>
                <a:srgbClr val="00338D"/>
              </a:solidFill>
            </a:endParaRPr>
          </a:p>
        </p:txBody>
      </p:sp>
      <p:sp>
        <p:nvSpPr>
          <p:cNvPr id="32" name="Title 2">
            <a:extLst>
              <a:ext uri="{FF2B5EF4-FFF2-40B4-BE49-F238E27FC236}">
                <a16:creationId xmlns:a16="http://schemas.microsoft.com/office/drawing/2014/main" id="{3D817B95-DF33-4DC3-8BC0-7DB0D39D2819}"/>
              </a:ext>
            </a:extLst>
          </p:cNvPr>
          <p:cNvSpPr txBox="1">
            <a:spLocks/>
          </p:cNvSpPr>
          <p:nvPr/>
        </p:nvSpPr>
        <p:spPr>
          <a:xfrm>
            <a:off x="6424948" y="2684233"/>
            <a:ext cx="5594897" cy="1154162"/>
          </a:xfrm>
          <a:prstGeom prst="rect">
            <a:avLst/>
          </a:prstGeom>
        </p:spPr>
        <p:txBody>
          <a:bodyPr wrap="square">
            <a:spAutoFit/>
          </a:bodyPr>
          <a:lstStyle>
            <a:defPPr>
              <a:defRPr lang="en-US"/>
            </a:defPPr>
            <a:lvl1pPr>
              <a:defRPr sz="2500" b="1">
                <a:solidFill>
                  <a:schemeClr val="bg1"/>
                </a:solidFill>
              </a:defRPr>
            </a:lvl1pPr>
            <a:lvl2pPr eaLnBrk="1" hangingPunct="1">
              <a:defRPr lang="en-GB" sz="1065" b="1" kern="1200" noProof="0" dirty="0">
                <a:solidFill>
                  <a:schemeClr val="bg1"/>
                </a:solidFill>
                <a:latin typeface="+mj-lt"/>
                <a:ea typeface="+mj-ea"/>
                <a:cs typeface="+mj-cs"/>
              </a:defRPr>
            </a:lvl2pPr>
            <a:lvl3pPr eaLnBrk="1" hangingPunct="1">
              <a:defRPr lang="en-GB" sz="1065" b="1" kern="1200" noProof="0" dirty="0">
                <a:solidFill>
                  <a:schemeClr val="bg1"/>
                </a:solidFill>
                <a:latin typeface="+mj-lt"/>
                <a:ea typeface="+mj-ea"/>
                <a:cs typeface="+mj-cs"/>
              </a:defRPr>
            </a:lvl3pPr>
            <a:lvl4pPr eaLnBrk="1" hangingPunct="1">
              <a:defRPr lang="en-GB" sz="1065" b="1" kern="1200" noProof="0" dirty="0">
                <a:solidFill>
                  <a:schemeClr val="bg1"/>
                </a:solidFill>
                <a:latin typeface="+mj-lt"/>
                <a:ea typeface="+mj-ea"/>
                <a:cs typeface="+mj-cs"/>
              </a:defRPr>
            </a:lvl4pPr>
            <a:lvl5pPr eaLnBrk="1" hangingPunct="1">
              <a:defRPr lang="en-GB" sz="1065" b="1" kern="1200" noProof="0" dirty="0">
                <a:solidFill>
                  <a:schemeClr val="bg1"/>
                </a:solidFill>
                <a:latin typeface="+mj-lt"/>
                <a:ea typeface="+mj-ea"/>
                <a:cs typeface="+mj-cs"/>
              </a:defRPr>
            </a:lvl5pPr>
            <a:lvl6pPr eaLnBrk="1" hangingPunct="1">
              <a:defRPr lang="en-GB" sz="1065" b="1" kern="1200" noProof="0" dirty="0">
                <a:solidFill>
                  <a:schemeClr val="bg1"/>
                </a:solidFill>
                <a:latin typeface="+mj-lt"/>
                <a:ea typeface="+mj-ea"/>
                <a:cs typeface="+mj-cs"/>
              </a:defRPr>
            </a:lvl6pPr>
            <a:lvl7pPr eaLnBrk="1" hangingPunct="1">
              <a:defRPr lang="en-GB" sz="1065" b="1" kern="1200" noProof="0" dirty="0">
                <a:solidFill>
                  <a:schemeClr val="bg1"/>
                </a:solidFill>
                <a:latin typeface="+mj-lt"/>
                <a:ea typeface="+mj-ea"/>
                <a:cs typeface="+mj-cs"/>
              </a:defRPr>
            </a:lvl7pPr>
            <a:lvl8pPr eaLnBrk="1" hangingPunct="1">
              <a:defRPr lang="en-GB" sz="1065" b="1" kern="1200" noProof="0" dirty="0">
                <a:solidFill>
                  <a:schemeClr val="bg1"/>
                </a:solidFill>
                <a:latin typeface="+mj-lt"/>
                <a:ea typeface="+mj-ea"/>
                <a:cs typeface="+mj-cs"/>
              </a:defRPr>
            </a:lvl8pPr>
            <a:lvl9pPr eaLnBrk="1" hangingPunct="1">
              <a:defRPr lang="en-GB" sz="1065" b="1" kern="1200" noProof="0" dirty="0">
                <a:solidFill>
                  <a:schemeClr val="bg1"/>
                </a:solidFill>
                <a:latin typeface="+mj-lt"/>
                <a:ea typeface="+mj-ea"/>
                <a:cs typeface="+mj-cs"/>
              </a:defRPr>
            </a:lvl9pPr>
          </a:lstStyle>
          <a:p>
            <a:r>
              <a:rPr lang="en-US" sz="1700" b="0" dirty="0"/>
              <a:t>Applicants are required to submit a resume or CV, up to ten but no fewer than five images or videos with examples of artworks, and an artist statement; letters of recommendation are encourages but not required</a:t>
            </a:r>
            <a:r>
              <a:rPr lang="en-US" sz="1800" b="0" dirty="0"/>
              <a:t>. </a:t>
            </a:r>
          </a:p>
        </p:txBody>
      </p:sp>
      <p:sp>
        <p:nvSpPr>
          <p:cNvPr id="33" name="Rectangle 32">
            <a:extLst>
              <a:ext uri="{FF2B5EF4-FFF2-40B4-BE49-F238E27FC236}">
                <a16:creationId xmlns:a16="http://schemas.microsoft.com/office/drawing/2014/main" id="{EA3890C5-79FB-49EC-8164-071AE65C1BFD}"/>
              </a:ext>
            </a:extLst>
          </p:cNvPr>
          <p:cNvSpPr/>
          <p:nvPr/>
        </p:nvSpPr>
        <p:spPr>
          <a:xfrm>
            <a:off x="553260" y="1347690"/>
            <a:ext cx="5354217" cy="5186035"/>
          </a:xfrm>
          <a:prstGeom prst="rect">
            <a:avLst/>
          </a:prstGeom>
        </p:spPr>
        <p:txBody>
          <a:bodyPr wrap="square">
            <a:spAutoFit/>
          </a:bodyPr>
          <a:lstStyle/>
          <a:p>
            <a:r>
              <a:rPr lang="en-US" sz="2500" b="1" dirty="0">
                <a:solidFill>
                  <a:schemeClr val="bg1"/>
                </a:solidFill>
              </a:rPr>
              <a:t>Program Description  </a:t>
            </a:r>
            <a:endParaRPr lang="en-US" sz="2500" b="1" dirty="0">
              <a:solidFill>
                <a:srgbClr val="00338D"/>
              </a:solidFill>
            </a:endParaRPr>
          </a:p>
          <a:p>
            <a:endParaRPr lang="en-US" sz="1800" dirty="0">
              <a:solidFill>
                <a:schemeClr val="bg1"/>
              </a:solidFill>
            </a:endParaRPr>
          </a:p>
          <a:p>
            <a:r>
              <a:rPr lang="en-US" sz="1800" dirty="0">
                <a:solidFill>
                  <a:schemeClr val="bg1"/>
                </a:solidFill>
              </a:rPr>
              <a:t>The Flourish program accelerates the work of BIPOC (Black, Indigenous, and People of Color) visual artists and curators. The program gives both emerging and established creatives an unparalleled opportunity to develop their practice with financial support, access to industry experts and intuitions.  </a:t>
            </a:r>
          </a:p>
          <a:p>
            <a:endParaRPr lang="en-US" sz="1800" dirty="0">
              <a:solidFill>
                <a:schemeClr val="bg1"/>
              </a:solidFill>
            </a:endParaRPr>
          </a:p>
          <a:p>
            <a:r>
              <a:rPr lang="en-US" sz="1800" dirty="0">
                <a:solidFill>
                  <a:schemeClr val="bg1"/>
                </a:solidFill>
              </a:rPr>
              <a:t>Funding will be provided for dedicated projects that celebrate ancestry, preserve cultural identity, and address social issues impacting people of color. </a:t>
            </a:r>
          </a:p>
          <a:p>
            <a:endParaRPr lang="en-US" sz="1800" dirty="0">
              <a:solidFill>
                <a:schemeClr val="bg1"/>
              </a:solidFill>
            </a:endParaRPr>
          </a:p>
          <a:p>
            <a:r>
              <a:rPr lang="en-US" sz="1800" dirty="0">
                <a:solidFill>
                  <a:schemeClr val="bg1"/>
                </a:solidFill>
              </a:rPr>
              <a:t>Grant funds are eligible to pay for supplies, art studio rental fees, and expenses incurred to produce an art exhibit or visual art that artists may not otherwise be able to afford.</a:t>
            </a:r>
          </a:p>
        </p:txBody>
      </p:sp>
      <p:sp>
        <p:nvSpPr>
          <p:cNvPr id="34" name="Rectangle 33">
            <a:extLst>
              <a:ext uri="{FF2B5EF4-FFF2-40B4-BE49-F238E27FC236}">
                <a16:creationId xmlns:a16="http://schemas.microsoft.com/office/drawing/2014/main" id="{9134B67B-B71E-43D1-9665-FFD43D61D9FF}"/>
              </a:ext>
            </a:extLst>
          </p:cNvPr>
          <p:cNvSpPr/>
          <p:nvPr/>
        </p:nvSpPr>
        <p:spPr>
          <a:xfrm>
            <a:off x="6455429" y="3953730"/>
            <a:ext cx="4349731" cy="477054"/>
          </a:xfrm>
          <a:prstGeom prst="rect">
            <a:avLst/>
          </a:prstGeom>
        </p:spPr>
        <p:txBody>
          <a:bodyPr wrap="square">
            <a:spAutoFit/>
          </a:bodyPr>
          <a:lstStyle/>
          <a:p>
            <a:r>
              <a:rPr lang="en-US" sz="2500" b="1" dirty="0">
                <a:solidFill>
                  <a:schemeClr val="bg1"/>
                </a:solidFill>
              </a:rPr>
              <a:t>Eligibility </a:t>
            </a:r>
          </a:p>
        </p:txBody>
      </p:sp>
      <p:sp>
        <p:nvSpPr>
          <p:cNvPr id="35" name="Title 2">
            <a:extLst>
              <a:ext uri="{FF2B5EF4-FFF2-40B4-BE49-F238E27FC236}">
                <a16:creationId xmlns:a16="http://schemas.microsoft.com/office/drawing/2014/main" id="{05C29337-E1DD-4DC2-9BBB-5846FDEEC7B0}"/>
              </a:ext>
            </a:extLst>
          </p:cNvPr>
          <p:cNvSpPr txBox="1">
            <a:spLocks/>
          </p:cNvSpPr>
          <p:nvPr/>
        </p:nvSpPr>
        <p:spPr>
          <a:xfrm>
            <a:off x="6455428" y="4452073"/>
            <a:ext cx="5594897" cy="877163"/>
          </a:xfrm>
          <a:prstGeom prst="rect">
            <a:avLst/>
          </a:prstGeom>
        </p:spPr>
        <p:txBody>
          <a:bodyPr wrap="square">
            <a:spAutoFit/>
          </a:bodyPr>
          <a:lstStyle>
            <a:defPPr>
              <a:defRPr lang="en-US"/>
            </a:defPPr>
            <a:lvl1pPr>
              <a:defRPr sz="2500" b="1">
                <a:solidFill>
                  <a:schemeClr val="bg1"/>
                </a:solidFill>
              </a:defRPr>
            </a:lvl1pPr>
            <a:lvl2pPr eaLnBrk="1" hangingPunct="1">
              <a:defRPr lang="en-GB" sz="1065" b="1" kern="1200" noProof="0" dirty="0">
                <a:solidFill>
                  <a:schemeClr val="bg1"/>
                </a:solidFill>
                <a:latin typeface="+mj-lt"/>
                <a:ea typeface="+mj-ea"/>
                <a:cs typeface="+mj-cs"/>
              </a:defRPr>
            </a:lvl2pPr>
            <a:lvl3pPr eaLnBrk="1" hangingPunct="1">
              <a:defRPr lang="en-GB" sz="1065" b="1" kern="1200" noProof="0" dirty="0">
                <a:solidFill>
                  <a:schemeClr val="bg1"/>
                </a:solidFill>
                <a:latin typeface="+mj-lt"/>
                <a:ea typeface="+mj-ea"/>
                <a:cs typeface="+mj-cs"/>
              </a:defRPr>
            </a:lvl3pPr>
            <a:lvl4pPr eaLnBrk="1" hangingPunct="1">
              <a:defRPr lang="en-GB" sz="1065" b="1" kern="1200" noProof="0" dirty="0">
                <a:solidFill>
                  <a:schemeClr val="bg1"/>
                </a:solidFill>
                <a:latin typeface="+mj-lt"/>
                <a:ea typeface="+mj-ea"/>
                <a:cs typeface="+mj-cs"/>
              </a:defRPr>
            </a:lvl4pPr>
            <a:lvl5pPr eaLnBrk="1" hangingPunct="1">
              <a:defRPr lang="en-GB" sz="1065" b="1" kern="1200" noProof="0" dirty="0">
                <a:solidFill>
                  <a:schemeClr val="bg1"/>
                </a:solidFill>
                <a:latin typeface="+mj-lt"/>
                <a:ea typeface="+mj-ea"/>
                <a:cs typeface="+mj-cs"/>
              </a:defRPr>
            </a:lvl5pPr>
            <a:lvl6pPr eaLnBrk="1" hangingPunct="1">
              <a:defRPr lang="en-GB" sz="1065" b="1" kern="1200" noProof="0" dirty="0">
                <a:solidFill>
                  <a:schemeClr val="bg1"/>
                </a:solidFill>
                <a:latin typeface="+mj-lt"/>
                <a:ea typeface="+mj-ea"/>
                <a:cs typeface="+mj-cs"/>
              </a:defRPr>
            </a:lvl6pPr>
            <a:lvl7pPr eaLnBrk="1" hangingPunct="1">
              <a:defRPr lang="en-GB" sz="1065" b="1" kern="1200" noProof="0" dirty="0">
                <a:solidFill>
                  <a:schemeClr val="bg1"/>
                </a:solidFill>
                <a:latin typeface="+mj-lt"/>
                <a:ea typeface="+mj-ea"/>
                <a:cs typeface="+mj-cs"/>
              </a:defRPr>
            </a:lvl7pPr>
            <a:lvl8pPr eaLnBrk="1" hangingPunct="1">
              <a:defRPr lang="en-GB" sz="1065" b="1" kern="1200" noProof="0" dirty="0">
                <a:solidFill>
                  <a:schemeClr val="bg1"/>
                </a:solidFill>
                <a:latin typeface="+mj-lt"/>
                <a:ea typeface="+mj-ea"/>
                <a:cs typeface="+mj-cs"/>
              </a:defRPr>
            </a:lvl8pPr>
            <a:lvl9pPr eaLnBrk="1" hangingPunct="1">
              <a:defRPr lang="en-GB" sz="1065" b="1" kern="1200" noProof="0" dirty="0">
                <a:solidFill>
                  <a:schemeClr val="bg1"/>
                </a:solidFill>
                <a:latin typeface="+mj-lt"/>
                <a:ea typeface="+mj-ea"/>
                <a:cs typeface="+mj-cs"/>
              </a:defRPr>
            </a:lvl9pPr>
          </a:lstStyle>
          <a:p>
            <a:r>
              <a:rPr lang="en-US" sz="1700" b="0" dirty="0"/>
              <a:t>Applicants must be at least 21 years old and be a legal resident of the Chicago region since July 1, 2023 (one year prior to applying for funding).  </a:t>
            </a:r>
          </a:p>
        </p:txBody>
      </p:sp>
      <p:sp>
        <p:nvSpPr>
          <p:cNvPr id="36" name="Rectangle 35">
            <a:extLst>
              <a:ext uri="{FF2B5EF4-FFF2-40B4-BE49-F238E27FC236}">
                <a16:creationId xmlns:a16="http://schemas.microsoft.com/office/drawing/2014/main" id="{311D7C5B-33A6-4051-B77A-1DD0EBAD21DF}"/>
              </a:ext>
            </a:extLst>
          </p:cNvPr>
          <p:cNvSpPr/>
          <p:nvPr/>
        </p:nvSpPr>
        <p:spPr>
          <a:xfrm>
            <a:off x="6455429" y="5401530"/>
            <a:ext cx="4349731" cy="477054"/>
          </a:xfrm>
          <a:prstGeom prst="rect">
            <a:avLst/>
          </a:prstGeom>
        </p:spPr>
        <p:txBody>
          <a:bodyPr wrap="square">
            <a:spAutoFit/>
          </a:bodyPr>
          <a:lstStyle/>
          <a:p>
            <a:r>
              <a:rPr lang="en-US" sz="2500" b="1" dirty="0">
                <a:solidFill>
                  <a:schemeClr val="bg1"/>
                </a:solidFill>
              </a:rPr>
              <a:t>Selection Criteria </a:t>
            </a:r>
          </a:p>
        </p:txBody>
      </p:sp>
      <p:sp>
        <p:nvSpPr>
          <p:cNvPr id="37" name="Title 2">
            <a:extLst>
              <a:ext uri="{FF2B5EF4-FFF2-40B4-BE49-F238E27FC236}">
                <a16:creationId xmlns:a16="http://schemas.microsoft.com/office/drawing/2014/main" id="{E7273356-06D4-4151-AFD0-39304664F3F6}"/>
              </a:ext>
            </a:extLst>
          </p:cNvPr>
          <p:cNvSpPr txBox="1">
            <a:spLocks/>
          </p:cNvSpPr>
          <p:nvPr/>
        </p:nvSpPr>
        <p:spPr>
          <a:xfrm>
            <a:off x="6455428" y="5869393"/>
            <a:ext cx="5594897" cy="877163"/>
          </a:xfrm>
          <a:prstGeom prst="rect">
            <a:avLst/>
          </a:prstGeom>
        </p:spPr>
        <p:txBody>
          <a:bodyPr wrap="square">
            <a:spAutoFit/>
          </a:bodyPr>
          <a:lstStyle>
            <a:defPPr>
              <a:defRPr lang="en-US"/>
            </a:defPPr>
            <a:lvl1pPr>
              <a:defRPr sz="2500" b="1">
                <a:solidFill>
                  <a:schemeClr val="bg1"/>
                </a:solidFill>
              </a:defRPr>
            </a:lvl1pPr>
            <a:lvl2pPr eaLnBrk="1" hangingPunct="1">
              <a:defRPr lang="en-GB" sz="1065" b="1" kern="1200" noProof="0" dirty="0">
                <a:solidFill>
                  <a:schemeClr val="bg1"/>
                </a:solidFill>
                <a:latin typeface="+mj-lt"/>
                <a:ea typeface="+mj-ea"/>
                <a:cs typeface="+mj-cs"/>
              </a:defRPr>
            </a:lvl2pPr>
            <a:lvl3pPr eaLnBrk="1" hangingPunct="1">
              <a:defRPr lang="en-GB" sz="1065" b="1" kern="1200" noProof="0" dirty="0">
                <a:solidFill>
                  <a:schemeClr val="bg1"/>
                </a:solidFill>
                <a:latin typeface="+mj-lt"/>
                <a:ea typeface="+mj-ea"/>
                <a:cs typeface="+mj-cs"/>
              </a:defRPr>
            </a:lvl3pPr>
            <a:lvl4pPr eaLnBrk="1" hangingPunct="1">
              <a:defRPr lang="en-GB" sz="1065" b="1" kern="1200" noProof="0" dirty="0">
                <a:solidFill>
                  <a:schemeClr val="bg1"/>
                </a:solidFill>
                <a:latin typeface="+mj-lt"/>
                <a:ea typeface="+mj-ea"/>
                <a:cs typeface="+mj-cs"/>
              </a:defRPr>
            </a:lvl4pPr>
            <a:lvl5pPr eaLnBrk="1" hangingPunct="1">
              <a:defRPr lang="en-GB" sz="1065" b="1" kern="1200" noProof="0" dirty="0">
                <a:solidFill>
                  <a:schemeClr val="bg1"/>
                </a:solidFill>
                <a:latin typeface="+mj-lt"/>
                <a:ea typeface="+mj-ea"/>
                <a:cs typeface="+mj-cs"/>
              </a:defRPr>
            </a:lvl5pPr>
            <a:lvl6pPr eaLnBrk="1" hangingPunct="1">
              <a:defRPr lang="en-GB" sz="1065" b="1" kern="1200" noProof="0" dirty="0">
                <a:solidFill>
                  <a:schemeClr val="bg1"/>
                </a:solidFill>
                <a:latin typeface="+mj-lt"/>
                <a:ea typeface="+mj-ea"/>
                <a:cs typeface="+mj-cs"/>
              </a:defRPr>
            </a:lvl6pPr>
            <a:lvl7pPr eaLnBrk="1" hangingPunct="1">
              <a:defRPr lang="en-GB" sz="1065" b="1" kern="1200" noProof="0" dirty="0">
                <a:solidFill>
                  <a:schemeClr val="bg1"/>
                </a:solidFill>
                <a:latin typeface="+mj-lt"/>
                <a:ea typeface="+mj-ea"/>
                <a:cs typeface="+mj-cs"/>
              </a:defRPr>
            </a:lvl7pPr>
            <a:lvl8pPr eaLnBrk="1" hangingPunct="1">
              <a:defRPr lang="en-GB" sz="1065" b="1" kern="1200" noProof="0" dirty="0">
                <a:solidFill>
                  <a:schemeClr val="bg1"/>
                </a:solidFill>
                <a:latin typeface="+mj-lt"/>
                <a:ea typeface="+mj-ea"/>
                <a:cs typeface="+mj-cs"/>
              </a:defRPr>
            </a:lvl8pPr>
            <a:lvl9pPr eaLnBrk="1" hangingPunct="1">
              <a:defRPr lang="en-GB" sz="1065" b="1" kern="1200" noProof="0" dirty="0">
                <a:solidFill>
                  <a:schemeClr val="bg1"/>
                </a:solidFill>
                <a:latin typeface="+mj-lt"/>
                <a:ea typeface="+mj-ea"/>
                <a:cs typeface="+mj-cs"/>
              </a:defRPr>
            </a:lvl9pPr>
          </a:lstStyle>
          <a:p>
            <a:r>
              <a:rPr lang="en-US" sz="1700" b="0" dirty="0"/>
              <a:t>Priority will be given to BIPOC artists and curators whose practice amplifies the voices of marginalized groups </a:t>
            </a:r>
          </a:p>
        </p:txBody>
      </p:sp>
    </p:spTree>
    <p:extLst>
      <p:ext uri="{BB962C8B-B14F-4D97-AF65-F5344CB8AC3E}">
        <p14:creationId xmlns:p14="http://schemas.microsoft.com/office/powerpoint/2010/main" val="2072390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THINKCELLPRESENTATIONDONOTDELETE" val="&lt;?xml version=&quot;1.0&quot; encoding=&quot;UTF-16&quot; standalone=&quot;yes&quot;?&gt;&lt;root reqver=&quot;25060&quot;&gt;&lt;version val=&quot;280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6.51321559900000046639E+00&quot;&gt;&lt;m_msothmcolidx val=&quot;0&quot;/&gt;&lt;m_rgb r=&quot;E7&quot; g=&quot;E7&quot; b=&quot;E7&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5/8 [5]&quot; Source=&quot;Harvey 8&quot; /&g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87oOKdcT3CTZfgueObe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bf_IP6PThKtMpyCp2nVI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3_QLVVO3RU6_WBjH_l5X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iiJKMghRgS5rw1EKsde6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rIdOkOJRy2Ctp91PrYmEQ"/>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6/8 [6]&quot; Source=&quot;Harvey 8&quot; /&gt;"/>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Sx0cMKPTlyAYiL59gnFh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dbXst5hQDGOoehVjMmK2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iXhEX64TGG_1nUmx8Aj1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tCozj93RayBzejVIpI0Z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fCOTCf9T62jra.MrvW4zw"/>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7/8 [7]&quot; Source=&quot;Harvey 8&quot; /&g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QbO5hRTSLyx.hG6LHZ_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4K548hzS4KzvOwBrx5ec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8/8 [8]&quot; Source=&quot;Harvey 8&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6e9dad5e-8db7-4aee-99b2-759ae0f96c04&quot; IsConsolidated=&quot;False&quot; IsTopLevel=&quot;False&quot; Layer=&quot;Harvey 0/3 [0]&quot; Source=&quot;Harvey 3&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6e9dad5e-8db7-4aee-99b2-759ae0f96c04&quot; IsConsolidated=&quot;False&quot; IsTopLevel=&quot;False&quot; Layer=&quot;Harvey 1/3 [1]&quot; Source=&quot;Harvey 3&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6e9dad5e-8db7-4aee-99b2-759ae0f96c04&quot; IsConsolidated=&quot;False&quot; IsTopLevel=&quot;False&quot; Layer=&quot;Harvey 2/3 [2]&quot; Source=&quot;Harvey 3&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6e9dad5e-8db7-4aee-99b2-759ae0f96c04&quot; IsConsolidated=&quot;False&quot; IsTopLevel=&quot;False&quot; Layer=&quot;Harvey 3/3 [3]&quot; Source=&quot;Harvey 3&quot; /&g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0vSt49MCT46FJxvWxlRE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6e9dad5e-8db7-4aee-99b2-759ae0f96c04&quot; IsConsolidated=&quot;False&quot; IsTopLevel=&quot;False&quot; Layer=&quot;Harvey 3&quot; Source=&quot;Harvey 3&quot; /&gt;"/>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8&quot; Source=&quot;Harvey 8&quot; /&g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0/8 [0]&quot; Source=&quot;Harvey 8&quot; /&g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BOjVwYjQ8GFM3OfETFW3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CRY3rw2S_e12DQlWqbHQ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9GVPUAJPSeKHOmU4r5iA5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NtgKG7BQRSPQVrQDci81w"/>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1/8 [1]&quot; Source=&quot;Harvey 8&quot; /&g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S87oOKdcT3CTZfgueObeI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bf_IP6PThKtMpyCp2nV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iiJKMghRgS5rw1EKsde6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Sx0cMKPTlyAYiL59gnFh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2/8 [2]&quot; Source=&quot;Harvey 8&quot; /&gt;"/>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29TaFgPeQEJMvDZidmuhww"/>
</p:tagLst>
</file>

<file path=ppt/tags/tag72.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58.0787"/>
  <p:tag name="ADV_COPYRIGHT" val="TRU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0vSt49MCT46FJxvWxlREe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72EE9M3Qsi61nqy71pNBg"/>
</p:tagLst>
</file>

<file path=ppt/tags/tag77.xml><?xml version="1.0" encoding="utf-8"?>
<p:tagLst xmlns:a="http://schemas.openxmlformats.org/drawingml/2006/main" xmlns:r="http://schemas.openxmlformats.org/officeDocument/2006/relationships" xmlns:p="http://schemas.openxmlformats.org/presentationml/2006/main">
  <p:tag name="COPYRIGHT1" val="TRU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0uWy3g8Q92vZUt.vARSiQ"/>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3/8 [3]&quot; Source=&quot;Harvey 8&quot; /&g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lSbGtGlR2mjA1s06hPl.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6eN7m_5hRPGv_9CcyJXk6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8BOjVwYjQ8GFM3OfETFW3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CRY3rw2S_e12DQlWqbHQ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IJALk4_RVy9FrRky30nGA"/>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d276dd9-5b61-49d6-ad51-9879f816ac29&quot; IsConsolidated=&quot;False&quot; IsTopLevel=&quot;False&quot; Layer=&quot;Harvey 4/8 [4]&quot; Source=&quot;Harvey 8&quot; /&gt;"/>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GVPUAJPSeKHOmU4r5iA5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dWnNZHhR3umhvuD3Gx9A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NtgKG7BQRSPQVrQDci81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cANqcZPRt2uRFcDf3Xyh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t5LowuVRuCkOcjCyDYDOw"/>
</p:tagLst>
</file>

<file path=ppt/theme/theme1.xml><?xml version="1.0" encoding="utf-8"?>
<a:theme xmlns:a="http://schemas.openxmlformats.org/drawingml/2006/main" name="U.S. Deal Advisory and Strategy">
  <a:themeElements>
    <a:clrScheme name="KPMG PPT">
      <a:dk1>
        <a:srgbClr val="000000"/>
      </a:dk1>
      <a:lt1>
        <a:srgbClr val="FFFFFF"/>
      </a:lt1>
      <a:dk2>
        <a:srgbClr val="00338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fontScheme name="KPMG">
      <a:majorFont>
        <a:latin typeface="KPMG Extralight"/>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F68D2E"/>
        </a:solidFill>
        <a:ln>
          <a:noFill/>
        </a:ln>
      </a:spPr>
      <a:bodyPr rtlCol="0" anchor="t" anchorCtr="0"/>
      <a:lstStyle>
        <a:defPPr algn="ctr">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ts val="1200"/>
          </a:lnSpc>
          <a:defRPr sz="900" dirty="0" err="1" smtClean="0"/>
        </a:defPPr>
      </a:lstStyle>
    </a:txDef>
  </a:objectDefaults>
  <a:extraClrSchemeLst>
    <a:extraClrScheme>
      <a:clrScheme name="KPMG PPT">
        <a:dk1>
          <a:srgbClr val="000000"/>
        </a:dk1>
        <a:lt1>
          <a:srgbClr val="FFFFFF"/>
        </a:lt1>
        <a:dk2>
          <a:srgbClr val="00338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extraClrScheme>
  </a:extraClrSchemeLst>
  <a:custClrLst>
    <a:custClr name="KPMG blue">
      <a:srgbClr val="00338D"/>
    </a:custClr>
    <a:custClr name="Medium blue">
      <a:srgbClr val="005EB8"/>
    </a:custClr>
    <a:custClr name="Light blue">
      <a:srgbClr val="0091D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Violet">
      <a:srgbClr val="483698"/>
    </a:custClr>
    <a:custClr name="Purple">
      <a:srgbClr val="470A68"/>
    </a:custClr>
    <a:custClr name="Light purple">
      <a:srgbClr val="6D2077"/>
    </a:custClr>
    <a:custClr name="Green">
      <a:srgbClr val="00A3A1"/>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Pantone 347">
      <a:srgbClr val="009A44"/>
    </a:custClr>
    <a:custClr name="Pantone 361">
      <a:srgbClr val="43B02A"/>
    </a:custClr>
    <a:custClr name="Pantone 123">
      <a:srgbClr val="EAAA00"/>
    </a:custClr>
    <a:custClr name="Pantone 715">
      <a:srgbClr val="F68D2E"/>
    </a:custClr>
    <a:custClr name="Pantone 7636">
      <a:srgbClr val="BC204B"/>
    </a:custClr>
    <a:custClr name="Pantone 233">
      <a:srgbClr val="C6007E"/>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eal Management Integration V3 (Read-Only)" id="{60C657E6-84F7-B747-825D-FCC9DBCD0C40}" vid="{471FD049-C688-3E4C-989F-EA270191747E}"/>
    </a:ext>
  </a:ext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E41659E-7F78-4188-91D9-9E5223945ABC}" vid="{55AA139E-C64A-4F8D-8C69-596016F0F0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AB074D22095948AA378C05A32C37B8" ma:contentTypeVersion="4" ma:contentTypeDescription="Create a new document." ma:contentTypeScope="" ma:versionID="ce3ce47412531632f054d0daf10aaa30">
  <xsd:schema xmlns:xsd="http://www.w3.org/2001/XMLSchema" xmlns:xs="http://www.w3.org/2001/XMLSchema" xmlns:p="http://schemas.microsoft.com/office/2006/metadata/properties" xmlns:ns2="88948996-81a5-472c-8f5c-7211310f6e9e" targetNamespace="http://schemas.microsoft.com/office/2006/metadata/properties" ma:root="true" ma:fieldsID="1e9dcce58f6327891aca3ec774a3f90a" ns2:_="">
    <xsd:import namespace="88948996-81a5-472c-8f5c-7211310f6e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48996-81a5-472c-8f5c-7211310f6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61AAB-3BCF-4B6D-94D6-3688D33C0F48}">
  <ds:schemaRefs>
    <ds:schemaRef ds:uri="http://schemas.microsoft.com/sharepoint/v3/contenttype/forms"/>
  </ds:schemaRefs>
</ds:datastoreItem>
</file>

<file path=customXml/itemProps2.xml><?xml version="1.0" encoding="utf-8"?>
<ds:datastoreItem xmlns:ds="http://schemas.openxmlformats.org/officeDocument/2006/customXml" ds:itemID="{78BB4EE7-567D-4988-8E05-DCC2E8B945EB}">
  <ds:schemaRefs>
    <ds:schemaRef ds:uri="http://purl.org/dc/dcmitype/"/>
    <ds:schemaRef ds:uri="http://schemas.microsoft.com/office/2006/documentManagement/types"/>
    <ds:schemaRef ds:uri="http://purl.org/dc/elements/1.1/"/>
    <ds:schemaRef ds:uri="http://purl.org/dc/terms/"/>
    <ds:schemaRef ds:uri="88948996-81a5-472c-8f5c-7211310f6e9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F48331E-48BB-472A-83E9-4DF658799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48996-81a5-472c-8f5c-7211310f6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135296</TotalTime>
  <Words>675</Words>
  <Application>Microsoft Office PowerPoint</Application>
  <PresentationFormat>Widescreen</PresentationFormat>
  <Paragraphs>58</Paragraphs>
  <Slides>4</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20" baseType="lpstr">
      <vt:lpstr>Abadi Extra Light</vt:lpstr>
      <vt:lpstr>Arial</vt:lpstr>
      <vt:lpstr>Calibri</vt:lpstr>
      <vt:lpstr>Helvetica</vt:lpstr>
      <vt:lpstr>KPMG Extralight</vt:lpstr>
      <vt:lpstr>KPMG Logo</vt:lpstr>
      <vt:lpstr>KPMG Logo Normal</vt:lpstr>
      <vt:lpstr>Symbol</vt:lpstr>
      <vt:lpstr>Univers 45 Light</vt:lpstr>
      <vt:lpstr>Univers for KPMG</vt:lpstr>
      <vt:lpstr>Univers for KPMG Cond</vt:lpstr>
      <vt:lpstr>Univers for KPMG Light</vt:lpstr>
      <vt:lpstr>Wingdings</vt:lpstr>
      <vt:lpstr>U.S. Deal Advisory and Strategy</vt:lpstr>
      <vt:lpstr>KPMG_Standard_4x3_0922_2015</vt:lpstr>
      <vt:lpstr>think-cell Slide</vt:lpstr>
      <vt:lpstr>PowerPoint Presentation</vt:lpstr>
      <vt:lpstr>Our Story</vt:lpstr>
      <vt:lpstr>Flourish will provide direct support to diverse artists and curators. These funds will be disbursed through the Flourish Fine Arts Grant Program.  </vt:lpstr>
      <vt:lpstr>PowerPoint Presentation</vt:lpstr>
    </vt:vector>
  </TitlesOfParts>
  <Manager/>
  <Company>KPMG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Houston</dc:title>
  <dc:subject>May 28, 2020</dc:subject>
  <dc:creator>Bedolla, Oscar L</dc:creator>
  <cp:keywords/>
  <dc:description>Send questions regarding this template to: 
US-FM ADV DAS Design.</dc:description>
  <cp:lastModifiedBy>Bedolla, Oscar</cp:lastModifiedBy>
  <cp:revision>2763</cp:revision>
  <cp:lastPrinted>2024-02-16T02:05:45Z</cp:lastPrinted>
  <dcterms:created xsi:type="dcterms:W3CDTF">2019-11-27T14:22:50Z</dcterms:created>
  <dcterms:modified xsi:type="dcterms:W3CDTF">2024-03-07T16:57:31Z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2015-08-10T10:00:00Z</vt:filetime>
  </property>
  <property fmtid="{D5CDD505-2E9C-101B-9397-08002B2CF9AE}" pid="3" name="LastSaved">
    <vt:filetime>2015-08-10T10:00:00Z</vt:filetime>
  </property>
  <property fmtid="{D5CDD505-2E9C-101B-9397-08002B2CF9AE}" pid="4" name="ContentTypeId">
    <vt:lpwstr>0x0101008EAB074D22095948AA378C05A32C37B8</vt:lpwstr>
  </property>
  <property fmtid="{D5CDD505-2E9C-101B-9397-08002B2CF9AE}" pid="5" name="_dlc_DocIdItemGuid">
    <vt:lpwstr>9e8a766d-b3b9-47fa-9d4c-5775f38f26db</vt:lpwstr>
  </property>
</Properties>
</file>